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
      <p:font typeface="Roboto Medium"/>
      <p:regular r:id="rId76"/>
      <p:bold r:id="rId77"/>
      <p:italic r:id="rId78"/>
      <p:boldItalic r:id="rId79"/>
    </p:embeddedFont>
    <p:embeddedFont>
      <p:font typeface="Amatic SC"/>
      <p:regular r:id="rId80"/>
      <p:bold r:id="rId81"/>
    </p:embeddedFont>
    <p:embeddedFont>
      <p:font typeface="Montserrat"/>
      <p:regular r:id="rId82"/>
      <p:bold r:id="rId83"/>
      <p:italic r:id="rId84"/>
      <p:boldItalic r:id="rId85"/>
    </p:embeddedFont>
    <p:embeddedFont>
      <p:font typeface="Work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B20361-277E-4465-87F9-610494DA43F8}">
  <a:tblStyle styleId="{D2B20361-277E-4465-87F9-610494DA43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7.xml"/><Relationship Id="rId86" Type="http://schemas.openxmlformats.org/officeDocument/2006/relationships/font" Target="fonts/WorkSans-regular.fntdata"/><Relationship Id="rId41" Type="http://schemas.openxmlformats.org/officeDocument/2006/relationships/slide" Target="slides/slide36.xml"/><Relationship Id="rId85" Type="http://schemas.openxmlformats.org/officeDocument/2006/relationships/font" Target="fonts/Montserrat-boldItalic.fntdata"/><Relationship Id="rId44" Type="http://schemas.openxmlformats.org/officeDocument/2006/relationships/slide" Target="slides/slide39.xml"/><Relationship Id="rId88" Type="http://schemas.openxmlformats.org/officeDocument/2006/relationships/font" Target="fonts/WorkSans-italic.fntdata"/><Relationship Id="rId43" Type="http://schemas.openxmlformats.org/officeDocument/2006/relationships/slide" Target="slides/slide38.xml"/><Relationship Id="rId87" Type="http://schemas.openxmlformats.org/officeDocument/2006/relationships/font" Target="fonts/Work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WorkSans-boldItalic.fntdata"/><Relationship Id="rId80" Type="http://schemas.openxmlformats.org/officeDocument/2006/relationships/font" Target="fonts/AmaticSC-regular.fntdata"/><Relationship Id="rId82" Type="http://schemas.openxmlformats.org/officeDocument/2006/relationships/font" Target="fonts/Montserrat-regular.fntdata"/><Relationship Id="rId81"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RobotoMedium-bold.fntdata"/><Relationship Id="rId32" Type="http://schemas.openxmlformats.org/officeDocument/2006/relationships/slide" Target="slides/slide27.xml"/><Relationship Id="rId76" Type="http://schemas.openxmlformats.org/officeDocument/2006/relationships/font" Target="fonts/RobotoMedium-regular.fntdata"/><Relationship Id="rId35" Type="http://schemas.openxmlformats.org/officeDocument/2006/relationships/slide" Target="slides/slide30.xml"/><Relationship Id="rId79" Type="http://schemas.openxmlformats.org/officeDocument/2006/relationships/font" Target="fonts/RobotoMedium-boldItalic.fntdata"/><Relationship Id="rId34" Type="http://schemas.openxmlformats.org/officeDocument/2006/relationships/slide" Target="slides/slide29.xml"/><Relationship Id="rId78" Type="http://schemas.openxmlformats.org/officeDocument/2006/relationships/font" Target="fonts/RobotoMedium-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62c8e8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62c8e8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56989abb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56989abb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56989abb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56989abb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b4146c6b8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b4146c6b8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b4146c6b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b4146c6b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56989abb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56989abb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6989abb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56989abb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56989abb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56989abb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6989abb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6989abb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6989abb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6989abb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b4146c6b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b4146c6b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c6ce07e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c6ce07e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56989abb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56989abb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56989abb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56989ab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56989abbc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56989abbc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56989abb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56989abb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56989abbc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56989abbc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6989abbc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6989abbc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cb80be55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cb80be55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67a7bdb3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67a7bdb3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b4146c6b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b4146c6b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56989abbc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56989abbc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c511b8d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c511b8d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c6ce07e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c6ce07e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67a7bdb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b67a7bdb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56989ab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56989ab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67a7bdb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67a7bdb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67a7bdb3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67a7bdb3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67a7bdb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67a7bdb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cb80be55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cb80be55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67a7bdb3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67a7bdb3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cb80be55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cb80be55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cb80be55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cb80be55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c6ce07e8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c6ce07e8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cb80be55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cb80be55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cb80be55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cb80be55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67a7bdb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67a7bdb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67a7bdb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67a7bdb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256989abb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256989ab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67a7bdb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67a7bdb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ab4c3cc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dab4c3cc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b67a7bdb3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b67a7bdb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67a7bdb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67a7bdb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b4146c6b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1b4146c6b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6989abb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56989abb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e4da39b393_0_4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e4da39b393_0_4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dcb80be55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dcb80be55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dcb80be55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dcb80be55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dcb80be55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dcb80be55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dcb80be55a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dcb80be55a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dcb80be55a_0_4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dcb80be55a_0_4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6" name="Shape 4476"/>
        <p:cNvGrpSpPr/>
        <p:nvPr/>
      </p:nvGrpSpPr>
      <p:grpSpPr>
        <a:xfrm>
          <a:off x="0" y="0"/>
          <a:ext cx="0" cy="0"/>
          <a:chOff x="0" y="0"/>
          <a:chExt cx="0" cy="0"/>
        </a:xfrm>
      </p:grpSpPr>
      <p:sp>
        <p:nvSpPr>
          <p:cNvPr id="4477" name="Google Shape;4477;gdcb80be55a_0_4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8" name="Google Shape;4478;gdcb80be55a_0_4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gdcb80be55a_0_4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dcb80be55a_0_4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1" name="Shape 5051"/>
        <p:cNvGrpSpPr/>
        <p:nvPr/>
      </p:nvGrpSpPr>
      <p:grpSpPr>
        <a:xfrm>
          <a:off x="0" y="0"/>
          <a:ext cx="0" cy="0"/>
          <a:chOff x="0" y="0"/>
          <a:chExt cx="0" cy="0"/>
        </a:xfrm>
      </p:grpSpPr>
      <p:sp>
        <p:nvSpPr>
          <p:cNvPr id="5052" name="Google Shape;5052;gdcb80be55a_0_5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3" name="Google Shape;5053;gdcb80be55a_0_5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gdcb80be55a_0_5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3" name="Google Shape;5433;gdcb80be55a_0_5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56989abb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56989abb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5" name="Shape 5845"/>
        <p:cNvGrpSpPr/>
        <p:nvPr/>
      </p:nvGrpSpPr>
      <p:grpSpPr>
        <a:xfrm>
          <a:off x="0" y="0"/>
          <a:ext cx="0" cy="0"/>
          <a:chOff x="0" y="0"/>
          <a:chExt cx="0" cy="0"/>
        </a:xfrm>
      </p:grpSpPr>
      <p:sp>
        <p:nvSpPr>
          <p:cNvPr id="5846" name="Google Shape;5846;gdcb80be55a_0_5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7" name="Google Shape;5847;gdcb80be55a_0_5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6" name="Shape 6206"/>
        <p:cNvGrpSpPr/>
        <p:nvPr/>
      </p:nvGrpSpPr>
      <p:grpSpPr>
        <a:xfrm>
          <a:off x="0" y="0"/>
          <a:ext cx="0" cy="0"/>
          <a:chOff x="0" y="0"/>
          <a:chExt cx="0" cy="0"/>
        </a:xfrm>
      </p:grpSpPr>
      <p:sp>
        <p:nvSpPr>
          <p:cNvPr id="6207" name="Google Shape;6207;gdcb80be55a_0_6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8" name="Google Shape;6208;gdcb80be55a_0_6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6" name="Shape 6716"/>
        <p:cNvGrpSpPr/>
        <p:nvPr/>
      </p:nvGrpSpPr>
      <p:grpSpPr>
        <a:xfrm>
          <a:off x="0" y="0"/>
          <a:ext cx="0" cy="0"/>
          <a:chOff x="0" y="0"/>
          <a:chExt cx="0" cy="0"/>
        </a:xfrm>
      </p:grpSpPr>
      <p:sp>
        <p:nvSpPr>
          <p:cNvPr id="6717" name="Google Shape;6717;gdcb80be55a_0_6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8" name="Google Shape;6718;gdcb80be55a_0_6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6" name="Shape 7336"/>
        <p:cNvGrpSpPr/>
        <p:nvPr/>
      </p:nvGrpSpPr>
      <p:grpSpPr>
        <a:xfrm>
          <a:off x="0" y="0"/>
          <a:ext cx="0" cy="0"/>
          <a:chOff x="0" y="0"/>
          <a:chExt cx="0" cy="0"/>
        </a:xfrm>
      </p:grpSpPr>
      <p:sp>
        <p:nvSpPr>
          <p:cNvPr id="7337" name="Google Shape;7337;gdcb80be55a_0_7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8" name="Google Shape;7338;gdcb80be55a_0_7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0" name="Shape 7930"/>
        <p:cNvGrpSpPr/>
        <p:nvPr/>
      </p:nvGrpSpPr>
      <p:grpSpPr>
        <a:xfrm>
          <a:off x="0" y="0"/>
          <a:ext cx="0" cy="0"/>
          <a:chOff x="0" y="0"/>
          <a:chExt cx="0" cy="0"/>
        </a:xfrm>
      </p:grpSpPr>
      <p:sp>
        <p:nvSpPr>
          <p:cNvPr id="7931" name="Google Shape;7931;gdcb80be55a_0_7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2" name="Google Shape;7932;gdcb80be55a_0_7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1" name="Shape 8251"/>
        <p:cNvGrpSpPr/>
        <p:nvPr/>
      </p:nvGrpSpPr>
      <p:grpSpPr>
        <a:xfrm>
          <a:off x="0" y="0"/>
          <a:ext cx="0" cy="0"/>
          <a:chOff x="0" y="0"/>
          <a:chExt cx="0" cy="0"/>
        </a:xfrm>
      </p:grpSpPr>
      <p:sp>
        <p:nvSpPr>
          <p:cNvPr id="8252" name="Google Shape;8252;gdcb80be55a_0_8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3" name="Google Shape;8253;gdcb80be55a_0_8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4" name="Shape 8554"/>
        <p:cNvGrpSpPr/>
        <p:nvPr/>
      </p:nvGrpSpPr>
      <p:grpSpPr>
        <a:xfrm>
          <a:off x="0" y="0"/>
          <a:ext cx="0" cy="0"/>
          <a:chOff x="0" y="0"/>
          <a:chExt cx="0" cy="0"/>
        </a:xfrm>
      </p:grpSpPr>
      <p:sp>
        <p:nvSpPr>
          <p:cNvPr id="8555" name="Google Shape;8555;gdcb80be55a_0_8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6" name="Google Shape;8556;gdcb80be55a_0_8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56989abbc_3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56989abbc_3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56989ab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56989ab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56989abb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56989abb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nvSpPr>
        <p:spPr>
          <a:xfrm>
            <a:off x="0" y="-38250"/>
            <a:ext cx="3429000" cy="51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rot="-5400000">
            <a:off x="-176850" y="1540050"/>
            <a:ext cx="3822300" cy="2066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5200"/>
              <a:buNone/>
              <a:defRPr sz="5200"/>
            </a:lvl1pPr>
            <a:lvl2pPr lvl="1" rtl="0">
              <a:lnSpc>
                <a:spcPct val="85000"/>
              </a:lnSpc>
              <a:spcBef>
                <a:spcPts val="0"/>
              </a:spcBef>
              <a:spcAft>
                <a:spcPts val="0"/>
              </a:spcAft>
              <a:buSzPts val="5200"/>
              <a:buNone/>
              <a:defRPr sz="5200"/>
            </a:lvl2pPr>
            <a:lvl3pPr lvl="2" rtl="0">
              <a:lnSpc>
                <a:spcPct val="85000"/>
              </a:lnSpc>
              <a:spcBef>
                <a:spcPts val="0"/>
              </a:spcBef>
              <a:spcAft>
                <a:spcPts val="0"/>
              </a:spcAft>
              <a:buSzPts val="5200"/>
              <a:buNone/>
              <a:defRPr sz="5200"/>
            </a:lvl3pPr>
            <a:lvl4pPr lvl="3" rtl="0">
              <a:lnSpc>
                <a:spcPct val="85000"/>
              </a:lnSpc>
              <a:spcBef>
                <a:spcPts val="0"/>
              </a:spcBef>
              <a:spcAft>
                <a:spcPts val="0"/>
              </a:spcAft>
              <a:buSzPts val="5200"/>
              <a:buNone/>
              <a:defRPr sz="5200"/>
            </a:lvl4pPr>
            <a:lvl5pPr lvl="4" rtl="0">
              <a:lnSpc>
                <a:spcPct val="85000"/>
              </a:lnSpc>
              <a:spcBef>
                <a:spcPts val="0"/>
              </a:spcBef>
              <a:spcAft>
                <a:spcPts val="0"/>
              </a:spcAft>
              <a:buSzPts val="5200"/>
              <a:buNone/>
              <a:defRPr sz="5200"/>
            </a:lvl5pPr>
            <a:lvl6pPr lvl="5" rtl="0">
              <a:lnSpc>
                <a:spcPct val="85000"/>
              </a:lnSpc>
              <a:spcBef>
                <a:spcPts val="0"/>
              </a:spcBef>
              <a:spcAft>
                <a:spcPts val="0"/>
              </a:spcAft>
              <a:buSzPts val="5200"/>
              <a:buNone/>
              <a:defRPr sz="5200"/>
            </a:lvl6pPr>
            <a:lvl7pPr lvl="6" rtl="0">
              <a:lnSpc>
                <a:spcPct val="85000"/>
              </a:lnSpc>
              <a:spcBef>
                <a:spcPts val="0"/>
              </a:spcBef>
              <a:spcAft>
                <a:spcPts val="0"/>
              </a:spcAft>
              <a:buSzPts val="5200"/>
              <a:buNone/>
              <a:defRPr sz="5200"/>
            </a:lvl7pPr>
            <a:lvl8pPr lvl="7" rtl="0">
              <a:lnSpc>
                <a:spcPct val="85000"/>
              </a:lnSpc>
              <a:spcBef>
                <a:spcPts val="0"/>
              </a:spcBef>
              <a:spcAft>
                <a:spcPts val="0"/>
              </a:spcAft>
              <a:buSzPts val="5200"/>
              <a:buNone/>
              <a:defRPr sz="5200"/>
            </a:lvl8pPr>
            <a:lvl9pPr lvl="8" rtl="0">
              <a:lnSpc>
                <a:spcPct val="85000"/>
              </a:lnSpc>
              <a:spcBef>
                <a:spcPts val="0"/>
              </a:spcBef>
              <a:spcAft>
                <a:spcPts val="0"/>
              </a:spcAft>
              <a:buSzPts val="5200"/>
              <a:buNone/>
              <a:defRPr sz="5200"/>
            </a:lvl9pPr>
          </a:lstStyle>
          <a:p/>
        </p:txBody>
      </p:sp>
      <p:sp>
        <p:nvSpPr>
          <p:cNvPr id="11" name="Google Shape;11;p2"/>
          <p:cNvSpPr txBox="1"/>
          <p:nvPr>
            <p:ph idx="1" type="subTitle"/>
          </p:nvPr>
        </p:nvSpPr>
        <p:spPr>
          <a:xfrm>
            <a:off x="3639475" y="3672225"/>
            <a:ext cx="3282600" cy="72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oboto"/>
              <a:buNone/>
              <a:defRPr sz="2400">
                <a:latin typeface="Roboto"/>
                <a:ea typeface="Roboto"/>
                <a:cs typeface="Roboto"/>
                <a:sym typeface="Roboto"/>
              </a:defRPr>
            </a:lvl1pPr>
            <a:lvl2pPr lvl="1" rtl="0">
              <a:lnSpc>
                <a:spcPct val="100000"/>
              </a:lnSpc>
              <a:spcBef>
                <a:spcPts val="0"/>
              </a:spcBef>
              <a:spcAft>
                <a:spcPts val="0"/>
              </a:spcAft>
              <a:buSzPts val="2400"/>
              <a:buFont typeface="Roboto"/>
              <a:buNone/>
              <a:defRPr sz="2400">
                <a:latin typeface="Roboto"/>
                <a:ea typeface="Roboto"/>
                <a:cs typeface="Roboto"/>
                <a:sym typeface="Roboto"/>
              </a:defRPr>
            </a:lvl2pPr>
            <a:lvl3pPr lvl="2" rtl="0">
              <a:lnSpc>
                <a:spcPct val="100000"/>
              </a:lnSpc>
              <a:spcBef>
                <a:spcPts val="0"/>
              </a:spcBef>
              <a:spcAft>
                <a:spcPts val="0"/>
              </a:spcAft>
              <a:buSzPts val="2400"/>
              <a:buFont typeface="Roboto"/>
              <a:buNone/>
              <a:defRPr sz="2400">
                <a:latin typeface="Roboto"/>
                <a:ea typeface="Roboto"/>
                <a:cs typeface="Roboto"/>
                <a:sym typeface="Roboto"/>
              </a:defRPr>
            </a:lvl3pPr>
            <a:lvl4pPr lvl="3" rtl="0">
              <a:lnSpc>
                <a:spcPct val="100000"/>
              </a:lnSpc>
              <a:spcBef>
                <a:spcPts val="0"/>
              </a:spcBef>
              <a:spcAft>
                <a:spcPts val="0"/>
              </a:spcAft>
              <a:buSzPts val="2400"/>
              <a:buFont typeface="Roboto"/>
              <a:buNone/>
              <a:defRPr sz="2400">
                <a:latin typeface="Roboto"/>
                <a:ea typeface="Roboto"/>
                <a:cs typeface="Roboto"/>
                <a:sym typeface="Roboto"/>
              </a:defRPr>
            </a:lvl4pPr>
            <a:lvl5pPr lvl="4" rtl="0">
              <a:lnSpc>
                <a:spcPct val="100000"/>
              </a:lnSpc>
              <a:spcBef>
                <a:spcPts val="0"/>
              </a:spcBef>
              <a:spcAft>
                <a:spcPts val="0"/>
              </a:spcAft>
              <a:buSzPts val="2400"/>
              <a:buFont typeface="Roboto"/>
              <a:buNone/>
              <a:defRPr sz="2400">
                <a:latin typeface="Roboto"/>
                <a:ea typeface="Roboto"/>
                <a:cs typeface="Roboto"/>
                <a:sym typeface="Roboto"/>
              </a:defRPr>
            </a:lvl5pPr>
            <a:lvl6pPr lvl="5" rtl="0">
              <a:lnSpc>
                <a:spcPct val="100000"/>
              </a:lnSpc>
              <a:spcBef>
                <a:spcPts val="0"/>
              </a:spcBef>
              <a:spcAft>
                <a:spcPts val="0"/>
              </a:spcAft>
              <a:buSzPts val="2400"/>
              <a:buFont typeface="Roboto"/>
              <a:buNone/>
              <a:defRPr sz="2400">
                <a:latin typeface="Roboto"/>
                <a:ea typeface="Roboto"/>
                <a:cs typeface="Roboto"/>
                <a:sym typeface="Roboto"/>
              </a:defRPr>
            </a:lvl6pPr>
            <a:lvl7pPr lvl="6" rtl="0">
              <a:lnSpc>
                <a:spcPct val="100000"/>
              </a:lnSpc>
              <a:spcBef>
                <a:spcPts val="0"/>
              </a:spcBef>
              <a:spcAft>
                <a:spcPts val="0"/>
              </a:spcAft>
              <a:buSzPts val="2400"/>
              <a:buFont typeface="Roboto"/>
              <a:buNone/>
              <a:defRPr sz="2400">
                <a:latin typeface="Roboto"/>
                <a:ea typeface="Roboto"/>
                <a:cs typeface="Roboto"/>
                <a:sym typeface="Roboto"/>
              </a:defRPr>
            </a:lvl7pPr>
            <a:lvl8pPr lvl="7" rtl="0">
              <a:lnSpc>
                <a:spcPct val="100000"/>
              </a:lnSpc>
              <a:spcBef>
                <a:spcPts val="0"/>
              </a:spcBef>
              <a:spcAft>
                <a:spcPts val="0"/>
              </a:spcAft>
              <a:buSzPts val="2400"/>
              <a:buFont typeface="Roboto"/>
              <a:buNone/>
              <a:defRPr sz="2400">
                <a:latin typeface="Roboto"/>
                <a:ea typeface="Roboto"/>
                <a:cs typeface="Roboto"/>
                <a:sym typeface="Roboto"/>
              </a:defRPr>
            </a:lvl8pPr>
            <a:lvl9pPr lvl="8" rtl="0">
              <a:lnSpc>
                <a:spcPct val="100000"/>
              </a:lnSpc>
              <a:spcBef>
                <a:spcPts val="0"/>
              </a:spcBef>
              <a:spcAft>
                <a:spcPts val="0"/>
              </a:spcAft>
              <a:buSzPts val="2400"/>
              <a:buFont typeface="Roboto"/>
              <a:buNone/>
              <a:defRPr sz="2400">
                <a:latin typeface="Roboto"/>
                <a:ea typeface="Roboto"/>
                <a:cs typeface="Roboto"/>
                <a:sym typeface="Roboto"/>
              </a:defRPr>
            </a:lvl9pPr>
          </a:lstStyle>
          <a:p/>
        </p:txBody>
      </p:sp>
      <p:sp>
        <p:nvSpPr>
          <p:cNvPr id="12" name="Google Shape;12;p2"/>
          <p:cNvSpPr/>
          <p:nvPr/>
        </p:nvSpPr>
        <p:spPr>
          <a:xfrm>
            <a:off x="3429000" y="4599250"/>
            <a:ext cx="57165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77850" y="3008350"/>
            <a:ext cx="1267800" cy="15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1"/>
          <p:cNvSpPr txBox="1"/>
          <p:nvPr>
            <p:ph hasCustomPrompt="1" type="title"/>
          </p:nvPr>
        </p:nvSpPr>
        <p:spPr>
          <a:xfrm>
            <a:off x="2751325" y="1630525"/>
            <a:ext cx="5016600" cy="9738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 name="Google Shape;79;p11"/>
          <p:cNvSpPr/>
          <p:nvPr/>
        </p:nvSpPr>
        <p:spPr>
          <a:xfrm>
            <a:off x="1886800" y="2733675"/>
            <a:ext cx="7258800" cy="24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rot="5400000">
            <a:off x="6288900" y="2288500"/>
            <a:ext cx="51705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1886800" y="4604000"/>
            <a:ext cx="67176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2"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84" name="Google Shape;84;p11"/>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85" name="Google Shape;85;p11"/>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86" name="Google Shape;86;p11"/>
          <p:cNvSpPr txBox="1"/>
          <p:nvPr>
            <p:ph idx="1" type="subTitle"/>
          </p:nvPr>
        </p:nvSpPr>
        <p:spPr>
          <a:xfrm>
            <a:off x="2751325" y="2781275"/>
            <a:ext cx="5016600" cy="7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boto"/>
              <a:buNone/>
              <a:defRPr>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13"/>
          <p:cNvSpPr/>
          <p:nvPr/>
        </p:nvSpPr>
        <p:spPr>
          <a:xfrm>
            <a:off x="-420650" y="446150"/>
            <a:ext cx="1721100" cy="28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91" name="Google Shape;91;p13"/>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92" name="Google Shape;92;p13"/>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93" name="Google Shape;93;p13"/>
          <p:cNvSpPr/>
          <p:nvPr/>
        </p:nvSpPr>
        <p:spPr>
          <a:xfrm>
            <a:off x="5066000" y="-25"/>
            <a:ext cx="4077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3212200" y="4604000"/>
            <a:ext cx="59319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txBox="1"/>
          <p:nvPr>
            <p:ph idx="1" type="subTitle"/>
          </p:nvPr>
        </p:nvSpPr>
        <p:spPr>
          <a:xfrm>
            <a:off x="3096300" y="87374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96" name="Google Shape;96;p13"/>
          <p:cNvSpPr txBox="1"/>
          <p:nvPr>
            <p:ph idx="2" type="subTitle"/>
          </p:nvPr>
        </p:nvSpPr>
        <p:spPr>
          <a:xfrm>
            <a:off x="3096300" y="122914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3" type="subTitle"/>
          </p:nvPr>
        </p:nvSpPr>
        <p:spPr>
          <a:xfrm>
            <a:off x="3096300" y="25181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98" name="Google Shape;98;p13"/>
          <p:cNvSpPr txBox="1"/>
          <p:nvPr>
            <p:ph idx="4" type="subTitle"/>
          </p:nvPr>
        </p:nvSpPr>
        <p:spPr>
          <a:xfrm>
            <a:off x="3096300" y="287352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3"/>
          <p:cNvSpPr txBox="1"/>
          <p:nvPr>
            <p:ph idx="5" type="subTitle"/>
          </p:nvPr>
        </p:nvSpPr>
        <p:spPr>
          <a:xfrm>
            <a:off x="6537175" y="25181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00" name="Google Shape;100;p13"/>
          <p:cNvSpPr txBox="1"/>
          <p:nvPr>
            <p:ph idx="6" type="subTitle"/>
          </p:nvPr>
        </p:nvSpPr>
        <p:spPr>
          <a:xfrm>
            <a:off x="6537175" y="287352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3"/>
          <p:cNvSpPr txBox="1"/>
          <p:nvPr>
            <p:ph idx="7" type="subTitle"/>
          </p:nvPr>
        </p:nvSpPr>
        <p:spPr>
          <a:xfrm>
            <a:off x="6537175" y="87374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02" name="Google Shape;102;p13"/>
          <p:cNvSpPr txBox="1"/>
          <p:nvPr>
            <p:ph idx="8" type="subTitle"/>
          </p:nvPr>
        </p:nvSpPr>
        <p:spPr>
          <a:xfrm>
            <a:off x="6537175" y="122914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3"/>
          <p:cNvSpPr txBox="1"/>
          <p:nvPr>
            <p:ph hasCustomPrompt="1" idx="9" type="title"/>
          </p:nvPr>
        </p:nvSpPr>
        <p:spPr>
          <a:xfrm>
            <a:off x="2089900" y="966550"/>
            <a:ext cx="9303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4" name="Google Shape;104;p13"/>
          <p:cNvSpPr txBox="1"/>
          <p:nvPr>
            <p:ph hasCustomPrompt="1" idx="13" type="title"/>
          </p:nvPr>
        </p:nvSpPr>
        <p:spPr>
          <a:xfrm>
            <a:off x="2089900" y="2610925"/>
            <a:ext cx="9303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5" name="Google Shape;105;p13"/>
          <p:cNvSpPr txBox="1"/>
          <p:nvPr>
            <p:ph hasCustomPrompt="1" idx="14" type="title"/>
          </p:nvPr>
        </p:nvSpPr>
        <p:spPr>
          <a:xfrm>
            <a:off x="5530775" y="966550"/>
            <a:ext cx="9303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6" name="Google Shape;106;p13"/>
          <p:cNvSpPr txBox="1"/>
          <p:nvPr>
            <p:ph hasCustomPrompt="1" idx="15" type="title"/>
          </p:nvPr>
        </p:nvSpPr>
        <p:spPr>
          <a:xfrm>
            <a:off x="5530775" y="2610925"/>
            <a:ext cx="9303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07" name="Shape 107"/>
        <p:cNvGrpSpPr/>
        <p:nvPr/>
      </p:nvGrpSpPr>
      <p:grpSpPr>
        <a:xfrm>
          <a:off x="0" y="0"/>
          <a:ext cx="0" cy="0"/>
          <a:chOff x="0" y="0"/>
          <a:chExt cx="0" cy="0"/>
        </a:xfrm>
      </p:grpSpPr>
      <p:sp>
        <p:nvSpPr>
          <p:cNvPr id="108" name="Google Shape;108;p14"/>
          <p:cNvSpPr/>
          <p:nvPr/>
        </p:nvSpPr>
        <p:spPr>
          <a:xfrm>
            <a:off x="7877850" y="0"/>
            <a:ext cx="12678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2000250" y="0"/>
            <a:ext cx="58776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112" name="Google Shape;112;p14"/>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113" name="Google Shape;113;p14"/>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114" name="Google Shape;114;p14"/>
          <p:cNvSpPr txBox="1"/>
          <p:nvPr>
            <p:ph hasCustomPrompt="1" idx="2" type="title"/>
          </p:nvPr>
        </p:nvSpPr>
        <p:spPr>
          <a:xfrm>
            <a:off x="1884550" y="1103825"/>
            <a:ext cx="13635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15" name="Google Shape;115;p14"/>
          <p:cNvSpPr txBox="1"/>
          <p:nvPr>
            <p:ph idx="1" type="subTitle"/>
          </p:nvPr>
        </p:nvSpPr>
        <p:spPr>
          <a:xfrm>
            <a:off x="3371906" y="12556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16" name="Google Shape;116;p14"/>
          <p:cNvSpPr txBox="1"/>
          <p:nvPr>
            <p:ph idx="3" type="subTitle"/>
          </p:nvPr>
        </p:nvSpPr>
        <p:spPr>
          <a:xfrm>
            <a:off x="6162650" y="1113350"/>
            <a:ext cx="2344200" cy="6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4"/>
          <p:cNvSpPr txBox="1"/>
          <p:nvPr>
            <p:ph hasCustomPrompt="1" idx="4" type="title"/>
          </p:nvPr>
        </p:nvSpPr>
        <p:spPr>
          <a:xfrm>
            <a:off x="1884550" y="2047550"/>
            <a:ext cx="13635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18" name="Google Shape;118;p14"/>
          <p:cNvSpPr txBox="1"/>
          <p:nvPr>
            <p:ph idx="5" type="subTitle"/>
          </p:nvPr>
        </p:nvSpPr>
        <p:spPr>
          <a:xfrm>
            <a:off x="3371906" y="2184311"/>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19" name="Google Shape;119;p14"/>
          <p:cNvSpPr txBox="1"/>
          <p:nvPr>
            <p:ph idx="6" type="subTitle"/>
          </p:nvPr>
        </p:nvSpPr>
        <p:spPr>
          <a:xfrm>
            <a:off x="6162650" y="2037275"/>
            <a:ext cx="2344200" cy="6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4"/>
          <p:cNvSpPr txBox="1"/>
          <p:nvPr>
            <p:ph hasCustomPrompt="1" idx="7" type="title"/>
          </p:nvPr>
        </p:nvSpPr>
        <p:spPr>
          <a:xfrm>
            <a:off x="1884550" y="2951675"/>
            <a:ext cx="13635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1" name="Google Shape;121;p14"/>
          <p:cNvSpPr txBox="1"/>
          <p:nvPr>
            <p:ph idx="8" type="subTitle"/>
          </p:nvPr>
        </p:nvSpPr>
        <p:spPr>
          <a:xfrm>
            <a:off x="3371906" y="310587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22" name="Google Shape;122;p14"/>
          <p:cNvSpPr txBox="1"/>
          <p:nvPr>
            <p:ph idx="9" type="subTitle"/>
          </p:nvPr>
        </p:nvSpPr>
        <p:spPr>
          <a:xfrm>
            <a:off x="6162650" y="2961200"/>
            <a:ext cx="2344200" cy="6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4"/>
          <p:cNvSpPr txBox="1"/>
          <p:nvPr>
            <p:ph hasCustomPrompt="1" idx="13" type="title"/>
          </p:nvPr>
        </p:nvSpPr>
        <p:spPr>
          <a:xfrm>
            <a:off x="1884550" y="3875600"/>
            <a:ext cx="13635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4" name="Google Shape;124;p14"/>
          <p:cNvSpPr txBox="1"/>
          <p:nvPr>
            <p:ph idx="14" type="subTitle"/>
          </p:nvPr>
        </p:nvSpPr>
        <p:spPr>
          <a:xfrm>
            <a:off x="3371906" y="404169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25" name="Google Shape;125;p14"/>
          <p:cNvSpPr txBox="1"/>
          <p:nvPr>
            <p:ph idx="15" type="subTitle"/>
          </p:nvPr>
        </p:nvSpPr>
        <p:spPr>
          <a:xfrm>
            <a:off x="6162650" y="3885125"/>
            <a:ext cx="2344200" cy="6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26" name="Shape 126"/>
        <p:cNvGrpSpPr/>
        <p:nvPr/>
      </p:nvGrpSpPr>
      <p:grpSpPr>
        <a:xfrm>
          <a:off x="0" y="0"/>
          <a:ext cx="0" cy="0"/>
          <a:chOff x="0" y="0"/>
          <a:chExt cx="0" cy="0"/>
        </a:xfrm>
      </p:grpSpPr>
      <p:sp>
        <p:nvSpPr>
          <p:cNvPr id="127" name="Google Shape;127;p15"/>
          <p:cNvSpPr/>
          <p:nvPr/>
        </p:nvSpPr>
        <p:spPr>
          <a:xfrm>
            <a:off x="1657150" y="2600325"/>
            <a:ext cx="6947100" cy="254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rot="5400000">
            <a:off x="6288900" y="2288500"/>
            <a:ext cx="51705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20650" y="446150"/>
            <a:ext cx="1721100" cy="28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131" name="Google Shape;131;p15"/>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132" name="Google Shape;132;p15"/>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133" name="Google Shape;133;p15"/>
          <p:cNvSpPr txBox="1"/>
          <p:nvPr>
            <p:ph idx="1" type="body"/>
          </p:nvPr>
        </p:nvSpPr>
        <p:spPr>
          <a:xfrm>
            <a:off x="1657150" y="720250"/>
            <a:ext cx="6780300" cy="3883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4" name="Shape 134"/>
        <p:cNvGrpSpPr/>
        <p:nvPr/>
      </p:nvGrpSpPr>
      <p:grpSpPr>
        <a:xfrm>
          <a:off x="0" y="0"/>
          <a:ext cx="0" cy="0"/>
          <a:chOff x="0" y="0"/>
          <a:chExt cx="0" cy="0"/>
        </a:xfrm>
      </p:grpSpPr>
      <p:sp>
        <p:nvSpPr>
          <p:cNvPr id="135" name="Google Shape;135;p16"/>
          <p:cNvSpPr/>
          <p:nvPr/>
        </p:nvSpPr>
        <p:spPr>
          <a:xfrm rot="5400000">
            <a:off x="6288900" y="2288500"/>
            <a:ext cx="51705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2057400" y="0"/>
            <a:ext cx="65469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139" name="Google Shape;139;p16"/>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140" name="Google Shape;140;p16"/>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141" name="Google Shape;141;p16"/>
          <p:cNvSpPr txBox="1"/>
          <p:nvPr>
            <p:ph idx="1" type="subTitle"/>
          </p:nvPr>
        </p:nvSpPr>
        <p:spPr>
          <a:xfrm>
            <a:off x="2114756" y="276319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42" name="Google Shape;142;p16"/>
          <p:cNvSpPr txBox="1"/>
          <p:nvPr>
            <p:ph idx="2" type="subTitle"/>
          </p:nvPr>
        </p:nvSpPr>
        <p:spPr>
          <a:xfrm>
            <a:off x="2114756" y="311859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16"/>
          <p:cNvSpPr txBox="1"/>
          <p:nvPr>
            <p:ph idx="3" type="subTitle"/>
          </p:nvPr>
        </p:nvSpPr>
        <p:spPr>
          <a:xfrm>
            <a:off x="6537206" y="276319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44" name="Google Shape;144;p16"/>
          <p:cNvSpPr txBox="1"/>
          <p:nvPr>
            <p:ph idx="4" type="subTitle"/>
          </p:nvPr>
        </p:nvSpPr>
        <p:spPr>
          <a:xfrm>
            <a:off x="6537206" y="311859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6"/>
          <p:cNvSpPr txBox="1"/>
          <p:nvPr>
            <p:ph idx="5" type="subTitle"/>
          </p:nvPr>
        </p:nvSpPr>
        <p:spPr>
          <a:xfrm>
            <a:off x="4325981" y="276319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46" name="Google Shape;146;p16"/>
          <p:cNvSpPr txBox="1"/>
          <p:nvPr>
            <p:ph idx="6" type="subTitle"/>
          </p:nvPr>
        </p:nvSpPr>
        <p:spPr>
          <a:xfrm>
            <a:off x="4325981" y="311859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sp>
        <p:nvSpPr>
          <p:cNvPr id="148" name="Google Shape;148;p17"/>
          <p:cNvSpPr/>
          <p:nvPr/>
        </p:nvSpPr>
        <p:spPr>
          <a:xfrm>
            <a:off x="1605975" y="2336800"/>
            <a:ext cx="7538100" cy="2806800"/>
          </a:xfrm>
          <a:prstGeom prst="rect">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1606050" y="4604000"/>
            <a:ext cx="75381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1606050" y="0"/>
            <a:ext cx="44898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420650" y="446150"/>
            <a:ext cx="1721100" cy="28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153" name="Google Shape;153;p17"/>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sp>
        <p:nvSpPr>
          <p:cNvPr id="154" name="Google Shape;154;p17"/>
          <p:cNvSpPr txBox="1"/>
          <p:nvPr>
            <p:ph idx="1" type="subTitle"/>
          </p:nvPr>
        </p:nvSpPr>
        <p:spPr>
          <a:xfrm>
            <a:off x="2114756" y="101114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55" name="Google Shape;155;p17"/>
          <p:cNvSpPr txBox="1"/>
          <p:nvPr>
            <p:ph idx="2" type="subTitle"/>
          </p:nvPr>
        </p:nvSpPr>
        <p:spPr>
          <a:xfrm>
            <a:off x="2114756" y="136654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6" name="Google Shape;156;p17"/>
          <p:cNvSpPr txBox="1"/>
          <p:nvPr>
            <p:ph idx="3" type="subTitle"/>
          </p:nvPr>
        </p:nvSpPr>
        <p:spPr>
          <a:xfrm>
            <a:off x="2114756" y="26555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57" name="Google Shape;157;p17"/>
          <p:cNvSpPr txBox="1"/>
          <p:nvPr>
            <p:ph idx="4" type="subTitle"/>
          </p:nvPr>
        </p:nvSpPr>
        <p:spPr>
          <a:xfrm>
            <a:off x="2114756" y="301092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8" name="Google Shape;158;p17"/>
          <p:cNvSpPr txBox="1"/>
          <p:nvPr>
            <p:ph idx="5" type="subTitle"/>
          </p:nvPr>
        </p:nvSpPr>
        <p:spPr>
          <a:xfrm>
            <a:off x="6537206" y="101114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59" name="Google Shape;159;p17"/>
          <p:cNvSpPr txBox="1"/>
          <p:nvPr>
            <p:ph idx="6" type="subTitle"/>
          </p:nvPr>
        </p:nvSpPr>
        <p:spPr>
          <a:xfrm>
            <a:off x="6537206" y="136654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0" name="Google Shape;160;p17"/>
          <p:cNvSpPr txBox="1"/>
          <p:nvPr>
            <p:ph idx="7" type="subTitle"/>
          </p:nvPr>
        </p:nvSpPr>
        <p:spPr>
          <a:xfrm>
            <a:off x="6537206" y="26555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61" name="Google Shape;161;p17"/>
          <p:cNvSpPr txBox="1"/>
          <p:nvPr>
            <p:ph idx="8" type="subTitle"/>
          </p:nvPr>
        </p:nvSpPr>
        <p:spPr>
          <a:xfrm>
            <a:off x="6537206" y="301092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2" name="Google Shape;162;p17"/>
          <p:cNvSpPr txBox="1"/>
          <p:nvPr>
            <p:ph idx="9" type="subTitle"/>
          </p:nvPr>
        </p:nvSpPr>
        <p:spPr>
          <a:xfrm>
            <a:off x="4325981" y="1011148"/>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63" name="Google Shape;163;p17"/>
          <p:cNvSpPr txBox="1"/>
          <p:nvPr>
            <p:ph idx="13" type="subTitle"/>
          </p:nvPr>
        </p:nvSpPr>
        <p:spPr>
          <a:xfrm>
            <a:off x="4325981" y="1366549"/>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4" name="Google Shape;164;p17"/>
          <p:cNvSpPr txBox="1"/>
          <p:nvPr>
            <p:ph idx="14" type="subTitle"/>
          </p:nvPr>
        </p:nvSpPr>
        <p:spPr>
          <a:xfrm>
            <a:off x="4325981" y="265552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165" name="Google Shape;165;p17"/>
          <p:cNvSpPr txBox="1"/>
          <p:nvPr>
            <p:ph idx="15" type="subTitle"/>
          </p:nvPr>
        </p:nvSpPr>
        <p:spPr>
          <a:xfrm>
            <a:off x="4325981" y="301092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66" name="Shape 166"/>
        <p:cNvGrpSpPr/>
        <p:nvPr/>
      </p:nvGrpSpPr>
      <p:grpSpPr>
        <a:xfrm>
          <a:off x="0" y="0"/>
          <a:ext cx="0" cy="0"/>
          <a:chOff x="0" y="0"/>
          <a:chExt cx="0" cy="0"/>
        </a:xfrm>
      </p:grpSpPr>
      <p:sp>
        <p:nvSpPr>
          <p:cNvPr id="167" name="Google Shape;167;p18"/>
          <p:cNvSpPr/>
          <p:nvPr/>
        </p:nvSpPr>
        <p:spPr>
          <a:xfrm>
            <a:off x="2672700" y="1716300"/>
            <a:ext cx="3798600" cy="342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20650" y="446150"/>
            <a:ext cx="2619600" cy="289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8"/>
          <p:cNvCxnSpPr/>
          <p:nvPr/>
        </p:nvCxnSpPr>
        <p:spPr>
          <a:xfrm rot="5400000">
            <a:off x="433350" y="553180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18"/>
          <p:cNvCxnSpPr/>
          <p:nvPr/>
        </p:nvCxnSpPr>
        <p:spPr>
          <a:xfrm rot="5400000">
            <a:off x="433350" y="-388300"/>
            <a:ext cx="1886700" cy="0"/>
          </a:xfrm>
          <a:prstGeom prst="straightConnector1">
            <a:avLst/>
          </a:prstGeom>
          <a:noFill/>
          <a:ln cap="flat" cmpd="sng" w="19050">
            <a:solidFill>
              <a:schemeClr val="dk1"/>
            </a:solidFill>
            <a:prstDash val="solid"/>
            <a:round/>
            <a:headEnd len="med" w="med" type="none"/>
            <a:tailEnd len="med" w="med" type="none"/>
          </a:ln>
        </p:spPr>
      </p:cxnSp>
      <p:sp>
        <p:nvSpPr>
          <p:cNvPr id="171" name="Google Shape;171;p18"/>
          <p:cNvSpPr/>
          <p:nvPr/>
        </p:nvSpPr>
        <p:spPr>
          <a:xfrm>
            <a:off x="8067675" y="0"/>
            <a:ext cx="1076400" cy="333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8067600" y="0"/>
            <a:ext cx="1076400" cy="171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type="ctrTitle"/>
          </p:nvPr>
        </p:nvSpPr>
        <p:spPr>
          <a:xfrm rot="-5400000">
            <a:off x="-535200" y="1750350"/>
            <a:ext cx="3822300" cy="16458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6000"/>
              <a:buNone/>
              <a:defRPr sz="6000"/>
            </a:lvl1pPr>
            <a:lvl2pPr lvl="1" rtl="0">
              <a:lnSpc>
                <a:spcPct val="85000"/>
              </a:lnSpc>
              <a:spcBef>
                <a:spcPts val="0"/>
              </a:spcBef>
              <a:spcAft>
                <a:spcPts val="0"/>
              </a:spcAft>
              <a:buSzPts val="6000"/>
              <a:buNone/>
              <a:defRPr sz="6000"/>
            </a:lvl2pPr>
            <a:lvl3pPr lvl="2" rtl="0">
              <a:lnSpc>
                <a:spcPct val="85000"/>
              </a:lnSpc>
              <a:spcBef>
                <a:spcPts val="0"/>
              </a:spcBef>
              <a:spcAft>
                <a:spcPts val="0"/>
              </a:spcAft>
              <a:buSzPts val="6000"/>
              <a:buNone/>
              <a:defRPr sz="6000"/>
            </a:lvl3pPr>
            <a:lvl4pPr lvl="3" rtl="0">
              <a:lnSpc>
                <a:spcPct val="85000"/>
              </a:lnSpc>
              <a:spcBef>
                <a:spcPts val="0"/>
              </a:spcBef>
              <a:spcAft>
                <a:spcPts val="0"/>
              </a:spcAft>
              <a:buSzPts val="6000"/>
              <a:buNone/>
              <a:defRPr sz="6000"/>
            </a:lvl4pPr>
            <a:lvl5pPr lvl="4" rtl="0">
              <a:lnSpc>
                <a:spcPct val="85000"/>
              </a:lnSpc>
              <a:spcBef>
                <a:spcPts val="0"/>
              </a:spcBef>
              <a:spcAft>
                <a:spcPts val="0"/>
              </a:spcAft>
              <a:buSzPts val="6000"/>
              <a:buNone/>
              <a:defRPr sz="6000"/>
            </a:lvl5pPr>
            <a:lvl6pPr lvl="5" rtl="0">
              <a:lnSpc>
                <a:spcPct val="85000"/>
              </a:lnSpc>
              <a:spcBef>
                <a:spcPts val="0"/>
              </a:spcBef>
              <a:spcAft>
                <a:spcPts val="0"/>
              </a:spcAft>
              <a:buSzPts val="6000"/>
              <a:buNone/>
              <a:defRPr sz="6000"/>
            </a:lvl6pPr>
            <a:lvl7pPr lvl="6" rtl="0">
              <a:lnSpc>
                <a:spcPct val="85000"/>
              </a:lnSpc>
              <a:spcBef>
                <a:spcPts val="0"/>
              </a:spcBef>
              <a:spcAft>
                <a:spcPts val="0"/>
              </a:spcAft>
              <a:buSzPts val="6000"/>
              <a:buNone/>
              <a:defRPr sz="6000"/>
            </a:lvl7pPr>
            <a:lvl8pPr lvl="7" rtl="0">
              <a:lnSpc>
                <a:spcPct val="85000"/>
              </a:lnSpc>
              <a:spcBef>
                <a:spcPts val="0"/>
              </a:spcBef>
              <a:spcAft>
                <a:spcPts val="0"/>
              </a:spcAft>
              <a:buSzPts val="6000"/>
              <a:buNone/>
              <a:defRPr sz="6000"/>
            </a:lvl8pPr>
            <a:lvl9pPr lvl="8" rtl="0">
              <a:lnSpc>
                <a:spcPct val="85000"/>
              </a:lnSpc>
              <a:spcBef>
                <a:spcPts val="0"/>
              </a:spcBef>
              <a:spcAft>
                <a:spcPts val="0"/>
              </a:spcAft>
              <a:buSzPts val="6000"/>
              <a:buNone/>
              <a:defRPr sz="6000"/>
            </a:lvl9pPr>
          </a:lstStyle>
          <a:p/>
        </p:txBody>
      </p:sp>
      <p:sp>
        <p:nvSpPr>
          <p:cNvPr id="174" name="Google Shape;174;p18"/>
          <p:cNvSpPr txBox="1"/>
          <p:nvPr>
            <p:ph idx="1" type="subTitle"/>
          </p:nvPr>
        </p:nvSpPr>
        <p:spPr>
          <a:xfrm>
            <a:off x="3102750" y="1784343"/>
            <a:ext cx="2938500" cy="9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18"/>
          <p:cNvSpPr txBox="1"/>
          <p:nvPr>
            <p:ph idx="2" type="subTitle"/>
          </p:nvPr>
        </p:nvSpPr>
        <p:spPr>
          <a:xfrm>
            <a:off x="3102750" y="3839254"/>
            <a:ext cx="2938500" cy="3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b="1" sz="1300"/>
            </a:lvl1pPr>
            <a:lvl2pPr lvl="1" rtl="0">
              <a:lnSpc>
                <a:spcPct val="100000"/>
              </a:lnSpc>
              <a:spcBef>
                <a:spcPts val="0"/>
              </a:spcBef>
              <a:spcAft>
                <a:spcPts val="0"/>
              </a:spcAft>
              <a:buSzPts val="1300"/>
              <a:buNone/>
              <a:defRPr b="1" sz="1300"/>
            </a:lvl2pPr>
            <a:lvl3pPr lvl="2" rtl="0">
              <a:lnSpc>
                <a:spcPct val="100000"/>
              </a:lnSpc>
              <a:spcBef>
                <a:spcPts val="0"/>
              </a:spcBef>
              <a:spcAft>
                <a:spcPts val="0"/>
              </a:spcAft>
              <a:buSzPts val="1300"/>
              <a:buNone/>
              <a:defRPr b="1" sz="1300"/>
            </a:lvl3pPr>
            <a:lvl4pPr lvl="3" rtl="0">
              <a:lnSpc>
                <a:spcPct val="100000"/>
              </a:lnSpc>
              <a:spcBef>
                <a:spcPts val="0"/>
              </a:spcBef>
              <a:spcAft>
                <a:spcPts val="0"/>
              </a:spcAft>
              <a:buSzPts val="1300"/>
              <a:buNone/>
              <a:defRPr b="1" sz="1300"/>
            </a:lvl4pPr>
            <a:lvl5pPr lvl="4" rtl="0">
              <a:lnSpc>
                <a:spcPct val="100000"/>
              </a:lnSpc>
              <a:spcBef>
                <a:spcPts val="0"/>
              </a:spcBef>
              <a:spcAft>
                <a:spcPts val="0"/>
              </a:spcAft>
              <a:buSzPts val="1300"/>
              <a:buNone/>
              <a:defRPr b="1" sz="1300"/>
            </a:lvl5pPr>
            <a:lvl6pPr lvl="5" rtl="0">
              <a:lnSpc>
                <a:spcPct val="100000"/>
              </a:lnSpc>
              <a:spcBef>
                <a:spcPts val="0"/>
              </a:spcBef>
              <a:spcAft>
                <a:spcPts val="0"/>
              </a:spcAft>
              <a:buSzPts val="1300"/>
              <a:buNone/>
              <a:defRPr b="1" sz="1300"/>
            </a:lvl6pPr>
            <a:lvl7pPr lvl="6" rtl="0">
              <a:lnSpc>
                <a:spcPct val="100000"/>
              </a:lnSpc>
              <a:spcBef>
                <a:spcPts val="0"/>
              </a:spcBef>
              <a:spcAft>
                <a:spcPts val="0"/>
              </a:spcAft>
              <a:buSzPts val="1300"/>
              <a:buNone/>
              <a:defRPr b="1" sz="1300"/>
            </a:lvl7pPr>
            <a:lvl8pPr lvl="7" rtl="0">
              <a:lnSpc>
                <a:spcPct val="100000"/>
              </a:lnSpc>
              <a:spcBef>
                <a:spcPts val="0"/>
              </a:spcBef>
              <a:spcAft>
                <a:spcPts val="0"/>
              </a:spcAft>
              <a:buSzPts val="1300"/>
              <a:buNone/>
              <a:defRPr b="1" sz="1300"/>
            </a:lvl8pPr>
            <a:lvl9pPr lvl="8" rtl="0">
              <a:lnSpc>
                <a:spcPct val="100000"/>
              </a:lnSpc>
              <a:spcBef>
                <a:spcPts val="0"/>
              </a:spcBef>
              <a:spcAft>
                <a:spcPts val="0"/>
              </a:spcAft>
              <a:buSzPts val="1300"/>
              <a:buNone/>
              <a:defRPr b="1" sz="1300"/>
            </a:lvl9pPr>
          </a:lstStyle>
          <a:p/>
        </p:txBody>
      </p:sp>
      <p:sp>
        <p:nvSpPr>
          <p:cNvPr id="176" name="Google Shape;176;p18"/>
          <p:cNvSpPr txBox="1"/>
          <p:nvPr/>
        </p:nvSpPr>
        <p:spPr>
          <a:xfrm>
            <a:off x="3102750" y="2888000"/>
            <a:ext cx="2938500" cy="9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Credits: This presentation template was created by Slidesgo, including icons by Flaticon, and infographics &amp; images by Freepik.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7" name="Shape 177"/>
        <p:cNvGrpSpPr/>
        <p:nvPr/>
      </p:nvGrpSpPr>
      <p:grpSpPr>
        <a:xfrm>
          <a:off x="0" y="0"/>
          <a:ext cx="0" cy="0"/>
          <a:chOff x="0" y="0"/>
          <a:chExt cx="0" cy="0"/>
        </a:xfrm>
      </p:grpSpPr>
      <p:sp>
        <p:nvSpPr>
          <p:cNvPr id="178" name="Google Shape;178;p19"/>
          <p:cNvSpPr/>
          <p:nvPr/>
        </p:nvSpPr>
        <p:spPr>
          <a:xfrm>
            <a:off x="5050725" y="539500"/>
            <a:ext cx="4093200" cy="4064400"/>
          </a:xfrm>
          <a:prstGeom prst="rect">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4570500" y="0"/>
            <a:ext cx="45735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1606050" y="4604000"/>
            <a:ext cx="75381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81" name="Shape 181"/>
        <p:cNvGrpSpPr/>
        <p:nvPr/>
      </p:nvGrpSpPr>
      <p:grpSpPr>
        <a:xfrm>
          <a:off x="0" y="0"/>
          <a:ext cx="0" cy="0"/>
          <a:chOff x="0" y="0"/>
          <a:chExt cx="0" cy="0"/>
        </a:xfrm>
      </p:grpSpPr>
      <p:sp>
        <p:nvSpPr>
          <p:cNvPr id="182" name="Google Shape;182;p20"/>
          <p:cNvSpPr/>
          <p:nvPr/>
        </p:nvSpPr>
        <p:spPr>
          <a:xfrm>
            <a:off x="8067675" y="0"/>
            <a:ext cx="1076400" cy="279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8067600" y="0"/>
            <a:ext cx="1076400" cy="93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4763350" y="1123950"/>
            <a:ext cx="4381500" cy="347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762450" y="4599425"/>
            <a:ext cx="4381500" cy="54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5400000">
            <a:off x="8290000" y="267400"/>
            <a:ext cx="1163700" cy="54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7716475" y="4599425"/>
            <a:ext cx="1428600" cy="5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975350" y="1729950"/>
            <a:ext cx="3697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sz="43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p:txBody>
      </p:sp>
      <p:sp>
        <p:nvSpPr>
          <p:cNvPr id="20" name="Google Shape;20;p3"/>
          <p:cNvSpPr/>
          <p:nvPr/>
        </p:nvSpPr>
        <p:spPr>
          <a:xfrm>
            <a:off x="3789100" y="-166050"/>
            <a:ext cx="740400" cy="547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rot="5400000">
            <a:off x="2999825" y="5542775"/>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22" name="Google Shape;22;p3"/>
          <p:cNvCxnSpPr/>
          <p:nvPr/>
        </p:nvCxnSpPr>
        <p:spPr>
          <a:xfrm rot="5400000">
            <a:off x="2999825" y="163450"/>
            <a:ext cx="1886700" cy="0"/>
          </a:xfrm>
          <a:prstGeom prst="straightConnector1">
            <a:avLst/>
          </a:prstGeom>
          <a:noFill/>
          <a:ln cap="flat" cmpd="sng" w="19050">
            <a:solidFill>
              <a:schemeClr val="dk1"/>
            </a:solidFill>
            <a:prstDash val="solid"/>
            <a:round/>
            <a:headEnd len="med" w="med" type="none"/>
            <a:tailEnd len="med" w="med" type="none"/>
          </a:ln>
        </p:spPr>
      </p:cxnSp>
      <p:sp>
        <p:nvSpPr>
          <p:cNvPr id="23" name="Google Shape;23;p3"/>
          <p:cNvSpPr txBox="1"/>
          <p:nvPr>
            <p:ph idx="1" type="subTitle"/>
          </p:nvPr>
        </p:nvSpPr>
        <p:spPr>
          <a:xfrm>
            <a:off x="4975350" y="2571750"/>
            <a:ext cx="3123000" cy="84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boto"/>
              <a:buNone/>
              <a:defRPr>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4" name="Google Shape;24;p3"/>
          <p:cNvSpPr txBox="1"/>
          <p:nvPr>
            <p:ph hasCustomPrompt="1" idx="2" type="title"/>
          </p:nvPr>
        </p:nvSpPr>
        <p:spPr>
          <a:xfrm rot="-5400000">
            <a:off x="2056775" y="1540050"/>
            <a:ext cx="3822300" cy="206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1657150" y="2600325"/>
            <a:ext cx="6947100" cy="254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6288900" y="2288500"/>
            <a:ext cx="51705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30" name="Google Shape;30;p4"/>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31" name="Google Shape;31;p4"/>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32" name="Google Shape;32;p4"/>
          <p:cNvSpPr txBox="1"/>
          <p:nvPr>
            <p:ph idx="1" type="body"/>
          </p:nvPr>
        </p:nvSpPr>
        <p:spPr>
          <a:xfrm>
            <a:off x="1657150" y="720250"/>
            <a:ext cx="6780300" cy="3883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1617675" y="0"/>
            <a:ext cx="314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10800000">
            <a:off x="8067600" y="0"/>
            <a:ext cx="1076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10800000">
            <a:off x="8067675" y="3427200"/>
            <a:ext cx="1076400" cy="171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39" name="Google Shape;39;p5"/>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40" name="Google Shape;40;p5"/>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41" name="Google Shape;41;p5"/>
          <p:cNvSpPr txBox="1"/>
          <p:nvPr>
            <p:ph idx="1" type="subTitle"/>
          </p:nvPr>
        </p:nvSpPr>
        <p:spPr>
          <a:xfrm>
            <a:off x="2484406" y="261287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42" name="Google Shape;42;p5"/>
          <p:cNvSpPr txBox="1"/>
          <p:nvPr>
            <p:ph idx="2" type="subTitle"/>
          </p:nvPr>
        </p:nvSpPr>
        <p:spPr>
          <a:xfrm>
            <a:off x="2484406" y="296827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 name="Google Shape;43;p5"/>
          <p:cNvSpPr txBox="1"/>
          <p:nvPr>
            <p:ph idx="3" type="subTitle"/>
          </p:nvPr>
        </p:nvSpPr>
        <p:spPr>
          <a:xfrm>
            <a:off x="5358481" y="2612873"/>
            <a:ext cx="1893600" cy="3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Work Sans"/>
              <a:buNone/>
              <a:defRPr b="1" sz="2000">
                <a:latin typeface="Work Sans"/>
                <a:ea typeface="Work Sans"/>
                <a:cs typeface="Work Sans"/>
                <a:sym typeface="Work Sans"/>
              </a:defRPr>
            </a:lvl1pPr>
            <a:lvl2pPr lvl="1" rtl="0">
              <a:lnSpc>
                <a:spcPct val="100000"/>
              </a:lnSpc>
              <a:spcBef>
                <a:spcPts val="0"/>
              </a:spcBef>
              <a:spcAft>
                <a:spcPts val="0"/>
              </a:spcAft>
              <a:buSzPts val="2000"/>
              <a:buFont typeface="Work Sans"/>
              <a:buNone/>
              <a:defRPr b="1" sz="2000">
                <a:latin typeface="Work Sans"/>
                <a:ea typeface="Work Sans"/>
                <a:cs typeface="Work Sans"/>
                <a:sym typeface="Work Sans"/>
              </a:defRPr>
            </a:lvl2pPr>
            <a:lvl3pPr lvl="2" rtl="0">
              <a:lnSpc>
                <a:spcPct val="100000"/>
              </a:lnSpc>
              <a:spcBef>
                <a:spcPts val="0"/>
              </a:spcBef>
              <a:spcAft>
                <a:spcPts val="0"/>
              </a:spcAft>
              <a:buSzPts val="2000"/>
              <a:buFont typeface="Work Sans"/>
              <a:buNone/>
              <a:defRPr b="1" sz="2000">
                <a:latin typeface="Work Sans"/>
                <a:ea typeface="Work Sans"/>
                <a:cs typeface="Work Sans"/>
                <a:sym typeface="Work Sans"/>
              </a:defRPr>
            </a:lvl3pPr>
            <a:lvl4pPr lvl="3" rtl="0">
              <a:lnSpc>
                <a:spcPct val="100000"/>
              </a:lnSpc>
              <a:spcBef>
                <a:spcPts val="0"/>
              </a:spcBef>
              <a:spcAft>
                <a:spcPts val="0"/>
              </a:spcAft>
              <a:buSzPts val="2000"/>
              <a:buFont typeface="Work Sans"/>
              <a:buNone/>
              <a:defRPr b="1" sz="2000">
                <a:latin typeface="Work Sans"/>
                <a:ea typeface="Work Sans"/>
                <a:cs typeface="Work Sans"/>
                <a:sym typeface="Work Sans"/>
              </a:defRPr>
            </a:lvl4pPr>
            <a:lvl5pPr lvl="4" rtl="0">
              <a:lnSpc>
                <a:spcPct val="100000"/>
              </a:lnSpc>
              <a:spcBef>
                <a:spcPts val="0"/>
              </a:spcBef>
              <a:spcAft>
                <a:spcPts val="0"/>
              </a:spcAft>
              <a:buSzPts val="2000"/>
              <a:buFont typeface="Work Sans"/>
              <a:buNone/>
              <a:defRPr b="1" sz="2000">
                <a:latin typeface="Work Sans"/>
                <a:ea typeface="Work Sans"/>
                <a:cs typeface="Work Sans"/>
                <a:sym typeface="Work Sans"/>
              </a:defRPr>
            </a:lvl5pPr>
            <a:lvl6pPr lvl="5" rtl="0">
              <a:lnSpc>
                <a:spcPct val="100000"/>
              </a:lnSpc>
              <a:spcBef>
                <a:spcPts val="0"/>
              </a:spcBef>
              <a:spcAft>
                <a:spcPts val="0"/>
              </a:spcAft>
              <a:buSzPts val="2000"/>
              <a:buFont typeface="Work Sans"/>
              <a:buNone/>
              <a:defRPr b="1" sz="2000">
                <a:latin typeface="Work Sans"/>
                <a:ea typeface="Work Sans"/>
                <a:cs typeface="Work Sans"/>
                <a:sym typeface="Work Sans"/>
              </a:defRPr>
            </a:lvl6pPr>
            <a:lvl7pPr lvl="6" rtl="0">
              <a:lnSpc>
                <a:spcPct val="100000"/>
              </a:lnSpc>
              <a:spcBef>
                <a:spcPts val="0"/>
              </a:spcBef>
              <a:spcAft>
                <a:spcPts val="0"/>
              </a:spcAft>
              <a:buSzPts val="2000"/>
              <a:buFont typeface="Work Sans"/>
              <a:buNone/>
              <a:defRPr b="1" sz="2000">
                <a:latin typeface="Work Sans"/>
                <a:ea typeface="Work Sans"/>
                <a:cs typeface="Work Sans"/>
                <a:sym typeface="Work Sans"/>
              </a:defRPr>
            </a:lvl7pPr>
            <a:lvl8pPr lvl="7" rtl="0">
              <a:lnSpc>
                <a:spcPct val="100000"/>
              </a:lnSpc>
              <a:spcBef>
                <a:spcPts val="0"/>
              </a:spcBef>
              <a:spcAft>
                <a:spcPts val="0"/>
              </a:spcAft>
              <a:buSzPts val="2000"/>
              <a:buFont typeface="Work Sans"/>
              <a:buNone/>
              <a:defRPr b="1" sz="2000">
                <a:latin typeface="Work Sans"/>
                <a:ea typeface="Work Sans"/>
                <a:cs typeface="Work Sans"/>
                <a:sym typeface="Work Sans"/>
              </a:defRPr>
            </a:lvl8pPr>
            <a:lvl9pPr lvl="8" rtl="0">
              <a:lnSpc>
                <a:spcPct val="100000"/>
              </a:lnSpc>
              <a:spcBef>
                <a:spcPts val="0"/>
              </a:spcBef>
              <a:spcAft>
                <a:spcPts val="0"/>
              </a:spcAft>
              <a:buSzPts val="2000"/>
              <a:buFont typeface="Work Sans"/>
              <a:buNone/>
              <a:defRPr b="1" sz="2000">
                <a:latin typeface="Work Sans"/>
                <a:ea typeface="Work Sans"/>
                <a:cs typeface="Work Sans"/>
                <a:sym typeface="Work Sans"/>
              </a:defRPr>
            </a:lvl9pPr>
          </a:lstStyle>
          <a:p/>
        </p:txBody>
      </p:sp>
      <p:sp>
        <p:nvSpPr>
          <p:cNvPr id="44" name="Google Shape;44;p5"/>
          <p:cNvSpPr txBox="1"/>
          <p:nvPr>
            <p:ph idx="4" type="subTitle"/>
          </p:nvPr>
        </p:nvSpPr>
        <p:spPr>
          <a:xfrm>
            <a:off x="5358481" y="2968274"/>
            <a:ext cx="1893600" cy="74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p:nvPr/>
        </p:nvSpPr>
        <p:spPr>
          <a:xfrm>
            <a:off x="-420650" y="446150"/>
            <a:ext cx="1721100" cy="28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48" name="Google Shape;48;p6"/>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49" name="Google Shape;49;p6"/>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50" name="Google Shape;50;p6"/>
          <p:cNvSpPr/>
          <p:nvPr/>
        </p:nvSpPr>
        <p:spPr>
          <a:xfrm>
            <a:off x="4570500" y="0"/>
            <a:ext cx="4573500" cy="53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606050" y="4604000"/>
            <a:ext cx="7538100" cy="5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p:nvPr/>
        </p:nvSpPr>
        <p:spPr>
          <a:xfrm>
            <a:off x="1617675" y="3427075"/>
            <a:ext cx="6450000" cy="17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10800000">
            <a:off x="8067600" y="879600"/>
            <a:ext cx="1076400" cy="426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10800000">
            <a:off x="8067675" y="3427200"/>
            <a:ext cx="1076400" cy="171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420650" y="446150"/>
            <a:ext cx="1721100" cy="2893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58" name="Google Shape;58;p7"/>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59" name="Google Shape;59;p7"/>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60" name="Google Shape;60;p7"/>
          <p:cNvSpPr txBox="1"/>
          <p:nvPr>
            <p:ph idx="1" type="subTitle"/>
          </p:nvPr>
        </p:nvSpPr>
        <p:spPr>
          <a:xfrm>
            <a:off x="2321950" y="3754325"/>
            <a:ext cx="3731700" cy="8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boto"/>
              <a:buNone/>
              <a:defRPr>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4249200" y="2791650"/>
            <a:ext cx="4895700" cy="2362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8067675" y="0"/>
            <a:ext cx="1076400" cy="279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8067600" y="0"/>
            <a:ext cx="1076400" cy="93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type="title"/>
          </p:nvPr>
        </p:nvSpPr>
        <p:spPr>
          <a:xfrm rot="-5400000">
            <a:off x="4246538" y="1537050"/>
            <a:ext cx="3822300" cy="2066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6000"/>
              <a:buNone/>
              <a:defRPr sz="6000"/>
            </a:lvl1pPr>
            <a:lvl2pPr lvl="1" rtl="0">
              <a:lnSpc>
                <a:spcPct val="85000"/>
              </a:lnSpc>
              <a:spcBef>
                <a:spcPts val="0"/>
              </a:spcBef>
              <a:spcAft>
                <a:spcPts val="0"/>
              </a:spcAft>
              <a:buSzPts val="6000"/>
              <a:buNone/>
              <a:defRPr sz="6000"/>
            </a:lvl2pPr>
            <a:lvl3pPr lvl="2" rtl="0">
              <a:lnSpc>
                <a:spcPct val="85000"/>
              </a:lnSpc>
              <a:spcBef>
                <a:spcPts val="0"/>
              </a:spcBef>
              <a:spcAft>
                <a:spcPts val="0"/>
              </a:spcAft>
              <a:buSzPts val="6000"/>
              <a:buNone/>
              <a:defRPr sz="6000"/>
            </a:lvl3pPr>
            <a:lvl4pPr lvl="3" rtl="0">
              <a:lnSpc>
                <a:spcPct val="85000"/>
              </a:lnSpc>
              <a:spcBef>
                <a:spcPts val="0"/>
              </a:spcBef>
              <a:spcAft>
                <a:spcPts val="0"/>
              </a:spcAft>
              <a:buSzPts val="6000"/>
              <a:buNone/>
              <a:defRPr sz="6000"/>
            </a:lvl4pPr>
            <a:lvl5pPr lvl="4" rtl="0">
              <a:lnSpc>
                <a:spcPct val="85000"/>
              </a:lnSpc>
              <a:spcBef>
                <a:spcPts val="0"/>
              </a:spcBef>
              <a:spcAft>
                <a:spcPts val="0"/>
              </a:spcAft>
              <a:buSzPts val="6000"/>
              <a:buNone/>
              <a:defRPr sz="6000"/>
            </a:lvl5pPr>
            <a:lvl6pPr lvl="5" rtl="0">
              <a:lnSpc>
                <a:spcPct val="85000"/>
              </a:lnSpc>
              <a:spcBef>
                <a:spcPts val="0"/>
              </a:spcBef>
              <a:spcAft>
                <a:spcPts val="0"/>
              </a:spcAft>
              <a:buSzPts val="6000"/>
              <a:buNone/>
              <a:defRPr sz="6000"/>
            </a:lvl6pPr>
            <a:lvl7pPr lvl="6" rtl="0">
              <a:lnSpc>
                <a:spcPct val="85000"/>
              </a:lnSpc>
              <a:spcBef>
                <a:spcPts val="0"/>
              </a:spcBef>
              <a:spcAft>
                <a:spcPts val="0"/>
              </a:spcAft>
              <a:buSzPts val="6000"/>
              <a:buNone/>
              <a:defRPr sz="6000"/>
            </a:lvl7pPr>
            <a:lvl8pPr lvl="7" rtl="0">
              <a:lnSpc>
                <a:spcPct val="85000"/>
              </a:lnSpc>
              <a:spcBef>
                <a:spcPts val="0"/>
              </a:spcBef>
              <a:spcAft>
                <a:spcPts val="0"/>
              </a:spcAft>
              <a:buSzPts val="6000"/>
              <a:buNone/>
              <a:defRPr sz="6000"/>
            </a:lvl8pPr>
            <a:lvl9pPr lvl="8" rtl="0">
              <a:lnSpc>
                <a:spcPct val="85000"/>
              </a:lnSpc>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p:nvPr/>
        </p:nvSpPr>
        <p:spPr>
          <a:xfrm>
            <a:off x="1547775" y="934650"/>
            <a:ext cx="3347100" cy="3429000"/>
          </a:xfrm>
          <a:prstGeom prst="rect">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1547775" y="4363650"/>
            <a:ext cx="2079300" cy="78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3627075" y="4363650"/>
            <a:ext cx="1267800" cy="78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420650" y="446150"/>
            <a:ext cx="1721100" cy="28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cxnSp>
        <p:nvCxnSpPr>
          <p:cNvPr id="72" name="Google Shape;72;p9"/>
          <p:cNvCxnSpPr/>
          <p:nvPr/>
        </p:nvCxnSpPr>
        <p:spPr>
          <a:xfrm rot="5400000">
            <a:off x="8975" y="-40385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5400000">
            <a:off x="8975" y="5547350"/>
            <a:ext cx="1886700" cy="0"/>
          </a:xfrm>
          <a:prstGeom prst="straightConnector1">
            <a:avLst/>
          </a:prstGeom>
          <a:noFill/>
          <a:ln cap="flat" cmpd="sng" w="19050">
            <a:solidFill>
              <a:schemeClr val="dk1"/>
            </a:solidFill>
            <a:prstDash val="solid"/>
            <a:round/>
            <a:headEnd len="med" w="med" type="none"/>
            <a:tailEnd len="med" w="med" type="none"/>
          </a:ln>
        </p:spPr>
      </p:cxnSp>
      <p:sp>
        <p:nvSpPr>
          <p:cNvPr id="74" name="Google Shape;74;p9"/>
          <p:cNvSpPr txBox="1"/>
          <p:nvPr>
            <p:ph idx="1" type="subTitle"/>
          </p:nvPr>
        </p:nvSpPr>
        <p:spPr>
          <a:xfrm>
            <a:off x="1657150" y="1132150"/>
            <a:ext cx="3084900" cy="25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boto"/>
              <a:buNone/>
              <a:defRPr>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rot="-5400000">
            <a:off x="-510600" y="1870800"/>
            <a:ext cx="3822300" cy="139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sz="3200"/>
            </a:lvl2pPr>
            <a:lvl3pPr lvl="2" rtl="0">
              <a:lnSpc>
                <a:spcPct val="100000"/>
              </a:lnSpc>
              <a:spcBef>
                <a:spcPts val="0"/>
              </a:spcBef>
              <a:spcAft>
                <a:spcPts val="0"/>
              </a:spcAft>
              <a:buSzPts val="3200"/>
              <a:buNone/>
              <a:defRPr sz="3200"/>
            </a:lvl3pPr>
            <a:lvl4pPr lvl="3" rtl="0">
              <a:lnSpc>
                <a:spcPct val="100000"/>
              </a:lnSpc>
              <a:spcBef>
                <a:spcPts val="0"/>
              </a:spcBef>
              <a:spcAft>
                <a:spcPts val="0"/>
              </a:spcAft>
              <a:buSzPts val="3200"/>
              <a:buNone/>
              <a:defRPr sz="3200"/>
            </a:lvl4pPr>
            <a:lvl5pPr lvl="4" rtl="0">
              <a:lnSpc>
                <a:spcPct val="100000"/>
              </a:lnSpc>
              <a:spcBef>
                <a:spcPts val="0"/>
              </a:spcBef>
              <a:spcAft>
                <a:spcPts val="0"/>
              </a:spcAft>
              <a:buSzPts val="3200"/>
              <a:buNone/>
              <a:defRPr sz="3200"/>
            </a:lvl5pPr>
            <a:lvl6pPr lvl="5" rtl="0">
              <a:lnSpc>
                <a:spcPct val="100000"/>
              </a:lnSpc>
              <a:spcBef>
                <a:spcPts val="0"/>
              </a:spcBef>
              <a:spcAft>
                <a:spcPts val="0"/>
              </a:spcAft>
              <a:buSzPts val="3200"/>
              <a:buNone/>
              <a:defRPr sz="3200"/>
            </a:lvl6pPr>
            <a:lvl7pPr lvl="6" rtl="0">
              <a:lnSpc>
                <a:spcPct val="100000"/>
              </a:lnSpc>
              <a:spcBef>
                <a:spcPts val="0"/>
              </a:spcBef>
              <a:spcAft>
                <a:spcPts val="0"/>
              </a:spcAft>
              <a:buSzPts val="3200"/>
              <a:buNone/>
              <a:defRPr sz="3200"/>
            </a:lvl7pPr>
            <a:lvl8pPr lvl="7" rtl="0">
              <a:lnSpc>
                <a:spcPct val="100000"/>
              </a:lnSpc>
              <a:spcBef>
                <a:spcPts val="0"/>
              </a:spcBef>
              <a:spcAft>
                <a:spcPts val="0"/>
              </a:spcAft>
              <a:buSzPts val="3200"/>
              <a:buNone/>
              <a:defRPr sz="3200"/>
            </a:lvl8pPr>
            <a:lvl9pPr lvl="8" rtl="0">
              <a:lnSpc>
                <a:spcPct val="100000"/>
              </a:lnSpc>
              <a:spcBef>
                <a:spcPts val="0"/>
              </a:spcBef>
              <a:spcAft>
                <a:spcPts val="0"/>
              </a:spcAft>
              <a:buSzPts val="3200"/>
              <a:buNone/>
              <a:defRPr sz="3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rot="-5400000">
            <a:off x="-992125" y="2332650"/>
            <a:ext cx="3886200" cy="475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1pPr>
            <a:lvl2pPr lvl="1"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2pPr>
            <a:lvl3pPr lvl="2"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3pPr>
            <a:lvl4pPr lvl="3"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4pPr>
            <a:lvl5pPr lvl="4"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5pPr>
            <a:lvl6pPr lvl="5"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6pPr>
            <a:lvl7pPr lvl="6"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7pPr>
            <a:lvl8pPr lvl="7"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8pPr>
            <a:lvl9pPr lvl="8" rtl="0">
              <a:spcBef>
                <a:spcPts val="0"/>
              </a:spcBef>
              <a:spcAft>
                <a:spcPts val="0"/>
              </a:spcAft>
              <a:buClr>
                <a:schemeClr val="dk1"/>
              </a:buClr>
              <a:buSzPts val="2200"/>
              <a:buFont typeface="Work Sans"/>
              <a:buNone/>
              <a:defRPr b="1" sz="22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1657150" y="720250"/>
            <a:ext cx="6780300" cy="38835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9.jpg"/><Relationship Id="rId5" Type="http://schemas.openxmlformats.org/officeDocument/2006/relationships/image" Target="../media/image14.png"/><Relationship Id="rId6" Type="http://schemas.openxmlformats.org/officeDocument/2006/relationships/image" Target="../media/image30.png"/><Relationship Id="rId7" Type="http://schemas.openxmlformats.org/officeDocument/2006/relationships/image" Target="../media/image15.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drive.google.com/file/d/1lpkTafZI9HzB6YkvUXEFqVSZ5Ma-n0ZK/view" TargetMode="Externa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mailto:contato@eoloenergy.com"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jBVdPYGxXbDE9s0SjCHy_jp4b-ifJodFqIXd1PIfCf8/copy" TargetMode="External"/><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hyperlink" Target="https://www.freepik.com/free-photo/teamwork-meeting-with-business-people_12162303.htm/?utm_source=slidesgo_template&amp;utm_medium=referral-link&amp;utm_campaign=sg_resources&amp;utm_content=freepik" TargetMode="External"/><Relationship Id="rId10" Type="http://schemas.openxmlformats.org/officeDocument/2006/relationships/hyperlink" Target="https://www.freepik.com/free-photo/close-up-people-business-meeting_13377881.htm/?utm_source=slidesgo_template&amp;utm_medium=referral-link&amp;utm_campaign=sg_resources&amp;utm_content=freepik" TargetMode="External"/><Relationship Id="rId13" Type="http://schemas.openxmlformats.org/officeDocument/2006/relationships/hyperlink" Target="https://www.freepik.com/free-photo/medium-shot-woman-leading-meeting-indoors_12689867.htm/?utm_source=slidesgo_template&amp;utm_medium=referral-link&amp;utm_campaign=sg_resources&amp;utm_content=freepik" TargetMode="External"/><Relationship Id="rId12" Type="http://schemas.openxmlformats.org/officeDocument/2006/relationships/hyperlink" Target="https://www.freepik.com/free-photo/businesswoman-working-while-her-teammates-are-talking_12140670.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freepik.com/free-vector/decorative-europe-map_1107538.htm/?utm_source=slidesgo_template&amp;utm_medium=referral-link&amp;utm_campaign=sg_resources&amp;utm_content=freepik" TargetMode="External"/><Relationship Id="rId4" Type="http://schemas.openxmlformats.org/officeDocument/2006/relationships/hyperlink" Target="https://www.freepik.com/free-vector/flat-device-mockup-infographic_8510290.htm/?utm_source=slidesgo_template&amp;utm_medium=referral-link&amp;utm_campaign=sg_resources&amp;utm_content=freepik" TargetMode="External"/><Relationship Id="rId9" Type="http://schemas.openxmlformats.org/officeDocument/2006/relationships/hyperlink" Target="https://www.freepik.com/free-photo/businesswomen-working-project-together_12140677.htm/?utm_source=slidesgo_template&amp;utm_medium=referral-link&amp;utm_campaign=sg_resources&amp;utm_content=freepik" TargetMode="External"/><Relationship Id="rId14" Type="http://schemas.openxmlformats.org/officeDocument/2006/relationships/hyperlink" Target="https://www.freepik.com/free-photo/medium-shot-women-meeting_12689896.htm/?utm_source=slidesgo_template&amp;utm_medium=referral-link&amp;utm_campaign=sg_resources&amp;utm_content=freepik" TargetMode="External"/><Relationship Id="rId5" Type="http://schemas.openxmlformats.org/officeDocument/2006/relationships/hyperlink" Target="https://www.freepik.com/free-photo/man-having-videocall-work_13704139.htm/?utm_source=slidesgo_template&amp;utm_medium=referral-link&amp;utm_campaign=sg_resources&amp;utm_content=freepik" TargetMode="External"/><Relationship Id="rId6" Type="http://schemas.openxmlformats.org/officeDocument/2006/relationships/hyperlink" Target="https://www.freepik.com/free-photo/company-colleague-high-five_6091345.htm/?utm_source=slidesgo_template&amp;utm_medium=referral-link&amp;utm_campaign=sg_resources&amp;utm_content=freepik" TargetMode="External"/><Relationship Id="rId7" Type="http://schemas.openxmlformats.org/officeDocument/2006/relationships/hyperlink" Target="https://www.freepik.com/free-photo/businesspeople-meeting-office-working-together_13296739.htm/?utm_source=slidesgo_template&amp;utm_medium=referral-link&amp;utm_campaign=sg_resources&amp;utm_content=freepik" TargetMode="External"/><Relationship Id="rId8" Type="http://schemas.openxmlformats.org/officeDocument/2006/relationships/hyperlink" Target="https://www.freepik.com/free-photo/medium-shot-people-high-fiving_12689868.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www.freepik.com/free-photo/cheerful-african-american-woman-table-with-gavel-books-statue_3741129.htm/?utm_source=slidesgo_template&amp;utm_medium=referral-link&amp;utm_campaign=sg_resources&amp;utm_content=freepik" TargetMode="External"/><Relationship Id="rId10" Type="http://schemas.openxmlformats.org/officeDocument/2006/relationships/hyperlink" Target="https://www.freepik.com/free-photo/smiley-businesswoman-with-glasses-during-meeting-presentation_12107847.htm/?utm_source=slidesgo_template&amp;utm_medium=referral-link&amp;utm_campaign=sg_resources&amp;utm_content=freepik" TargetMode="External"/><Relationship Id="rId13" Type="http://schemas.openxmlformats.org/officeDocument/2006/relationships/hyperlink" Target="https://www.freepik.com/free-photo/smiley-colleagues-office-during-meeting_12065519.htm/?utm_source=slidesgo_template&amp;utm_medium=referral-link&amp;utm_campaign=sg_resources&amp;utm_content=freepik" TargetMode="External"/><Relationship Id="rId12" Type="http://schemas.openxmlformats.org/officeDocument/2006/relationships/hyperlink" Target="https://www.freepik.com/free-photo/african-american-man-sitting-desk-smiles_11234996.htm/?utm_source=slidesgo_template&amp;utm_medium=referral-link&amp;utm_campaign=sg_resources&amp;utm_content=freepik" TargetMode="External"/><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stories.freepik.com/bro/?utm_source=slidesgo_template&amp;utm_medium=referral-link&amp;utm_campaign=sg_resources&amp;utm_content=stories#f3da03" TargetMode="External"/><Relationship Id="rId4" Type="http://schemas.openxmlformats.org/officeDocument/2006/relationships/hyperlink" Target="https://www.freepik.com/free-vector/flat-design-colombia-map-infographic_11381297.htm/?utm_source=slidesgo_template&amp;utm_medium=referral-link&amp;utm_campaign=sg_resources&amp;utm_content=freepik" TargetMode="External"/><Relationship Id="rId9"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15"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14" Type="http://schemas.openxmlformats.org/officeDocument/2006/relationships/hyperlink" Target="https://www.freepik.com/free-photo/medium-shot-smiley-woman-working_13545801.htm/?utm_source=slidesgo_template&amp;utm_medium=referral-link&amp;utm_campaign=sg_resources&amp;utm_content=freepik" TargetMode="External"/><Relationship Id="rId5" Type="http://schemas.openxmlformats.org/officeDocument/2006/relationships/hyperlink" Target="https://www.freepik.com/free-vector/wifi-background-with-connected-electronic-devices_1141230.htm/?utm_source=slidesgo_template&amp;utm_medium=referral-link&amp;utm_campaign=sg_resources&amp;utm_content=freepik" TargetMode="External"/><Relationship Id="rId6" Type="http://schemas.openxmlformats.org/officeDocument/2006/relationships/hyperlink" Target="https://www.freepik.com/free-photo/business-people-shaking-hands_12140661.htm/?utm_source=slidesgo_template&amp;utm_medium=referral-link&amp;utm_campaign=sg_resources&amp;utm_content=freepik" TargetMode="External"/><Relationship Id="rId7" Type="http://schemas.openxmlformats.org/officeDocument/2006/relationships/hyperlink" Target="https://www.freepik.com/free-photo/medium-shot-women-business-meeting_13377870.htm/?utm_source=slidesgo_template&amp;utm_medium=referral-link&amp;utm_campaign=sg_resources&amp;utm_content=freepik" TargetMode="External"/><Relationship Id="rId8" Type="http://schemas.openxmlformats.org/officeDocument/2006/relationships/hyperlink" Target="https://www.freepik.com/free-photo/side-view-men-handshaking-agreement-after-meeting_12065525.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fonts.google.com/specimen/Work+Sans" TargetMode="External"/><Relationship Id="rId4" Type="http://schemas.openxmlformats.org/officeDocument/2006/relationships/hyperlink" Target="https://fonts.google.com/specimen/Roboto" TargetMode="External"/></Relationships>
</file>

<file path=ppt/slides/_rels/slide52.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39.gif"/><Relationship Id="rId14" Type="http://schemas.openxmlformats.org/officeDocument/2006/relationships/image" Target="../media/image4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s://bit.ly/2ZjL1p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hyperlink" Target="https://chrome.google.com/webstore/detail/flaticon-for-gsuit-gslide/haekgjfnhhdkgfgmldhfokhmfkgmci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bit.ly/2PfT4lq" TargetMode="Externa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7.png"/><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187" name="Shape 187"/>
        <p:cNvGrpSpPr/>
        <p:nvPr/>
      </p:nvGrpSpPr>
      <p:grpSpPr>
        <a:xfrm>
          <a:off x="0" y="0"/>
          <a:ext cx="0" cy="0"/>
          <a:chOff x="0" y="0"/>
          <a:chExt cx="0" cy="0"/>
        </a:xfrm>
      </p:grpSpPr>
      <p:sp>
        <p:nvSpPr>
          <p:cNvPr id="188" name="Google Shape;188;p21"/>
          <p:cNvSpPr/>
          <p:nvPr/>
        </p:nvSpPr>
        <p:spPr>
          <a:xfrm>
            <a:off x="1420275" y="-38250"/>
            <a:ext cx="577500" cy="518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1"/>
          <p:cNvCxnSpPr/>
          <p:nvPr/>
        </p:nvCxnSpPr>
        <p:spPr>
          <a:xfrm rot="5400000">
            <a:off x="135525" y="5531800"/>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190" name="Google Shape;190;p21"/>
          <p:cNvCxnSpPr/>
          <p:nvPr/>
        </p:nvCxnSpPr>
        <p:spPr>
          <a:xfrm rot="5400000">
            <a:off x="1529075" y="-388300"/>
            <a:ext cx="1886700" cy="0"/>
          </a:xfrm>
          <a:prstGeom prst="straightConnector1">
            <a:avLst/>
          </a:prstGeom>
          <a:noFill/>
          <a:ln cap="flat" cmpd="sng" w="19050">
            <a:solidFill>
              <a:schemeClr val="dk1"/>
            </a:solidFill>
            <a:prstDash val="solid"/>
            <a:round/>
            <a:headEnd len="med" w="med" type="none"/>
            <a:tailEnd len="med" w="med" type="none"/>
          </a:ln>
        </p:spPr>
      </p:cxnSp>
      <p:sp>
        <p:nvSpPr>
          <p:cNvPr id="191" name="Google Shape;191;p21"/>
          <p:cNvSpPr txBox="1"/>
          <p:nvPr>
            <p:ph type="ctrTitle"/>
          </p:nvPr>
        </p:nvSpPr>
        <p:spPr>
          <a:xfrm rot="-5400000">
            <a:off x="-402375" y="1150625"/>
            <a:ext cx="4222800" cy="24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Grupo 3     </a:t>
            </a:r>
            <a:r>
              <a:rPr lang="en"/>
              <a:t> </a:t>
            </a:r>
            <a:r>
              <a:rPr lang="en" sz="4200"/>
              <a:t>Gerador Eólico </a:t>
            </a:r>
            <a:r>
              <a:rPr lang="en" sz="3000"/>
              <a:t>Ponto de Controle 3</a:t>
            </a:r>
            <a:r>
              <a:rPr lang="en"/>
              <a:t> </a:t>
            </a:r>
            <a:endParaRPr/>
          </a:p>
        </p:txBody>
      </p:sp>
      <p:sp>
        <p:nvSpPr>
          <p:cNvPr id="192" name="Google Shape;192;p21"/>
          <p:cNvSpPr txBox="1"/>
          <p:nvPr>
            <p:ph idx="1" type="subTitle"/>
          </p:nvPr>
        </p:nvSpPr>
        <p:spPr>
          <a:xfrm>
            <a:off x="3684663" y="3485325"/>
            <a:ext cx="3282600" cy="805800"/>
          </a:xfrm>
          <a:prstGeom prst="rect">
            <a:avLst/>
          </a:prstGeom>
        </p:spPr>
        <p:txBody>
          <a:bodyPr anchorCtr="0" anchor="ctr"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b="1" lang="en" sz="5200">
                <a:latin typeface="Work Sans"/>
                <a:ea typeface="Work Sans"/>
                <a:cs typeface="Work Sans"/>
                <a:sym typeface="Work Sans"/>
              </a:rPr>
              <a:t>É</a:t>
            </a:r>
            <a:r>
              <a:rPr b="1" lang="en" sz="5200">
                <a:latin typeface="Work Sans"/>
                <a:ea typeface="Work Sans"/>
                <a:cs typeface="Work Sans"/>
                <a:sym typeface="Work Sans"/>
              </a:rPr>
              <a:t>olo Energy</a:t>
            </a:r>
            <a:endParaRPr b="1" sz="2600"/>
          </a:p>
        </p:txBody>
      </p:sp>
      <p:pic>
        <p:nvPicPr>
          <p:cNvPr id="193" name="Google Shape;193;p21"/>
          <p:cNvPicPr preferRelativeResize="0"/>
          <p:nvPr/>
        </p:nvPicPr>
        <p:blipFill>
          <a:blip r:embed="rId3">
            <a:alphaModFix/>
          </a:blip>
          <a:stretch>
            <a:fillRect/>
          </a:stretch>
        </p:blipFill>
        <p:spPr>
          <a:xfrm>
            <a:off x="7713050" y="2986125"/>
            <a:ext cx="1604500" cy="1604500"/>
          </a:xfrm>
          <a:prstGeom prst="rect">
            <a:avLst/>
          </a:prstGeom>
          <a:noFill/>
          <a:ln>
            <a:noFill/>
          </a:ln>
        </p:spPr>
      </p:pic>
      <p:pic>
        <p:nvPicPr>
          <p:cNvPr id="194" name="Google Shape;194;p21"/>
          <p:cNvPicPr preferRelativeResize="0"/>
          <p:nvPr/>
        </p:nvPicPr>
        <p:blipFill rotWithShape="1">
          <a:blip r:embed="rId4">
            <a:alphaModFix/>
          </a:blip>
          <a:srcRect b="29374" l="0" r="22964" t="8640"/>
          <a:stretch/>
        </p:blipFill>
        <p:spPr>
          <a:xfrm>
            <a:off x="3431725" y="0"/>
            <a:ext cx="5712300" cy="3052200"/>
          </a:xfrm>
          <a:prstGeom prst="snip2DiagRect">
            <a:avLst>
              <a:gd fmla="val 0" name="adj1"/>
              <a:gd fmla="val 16667" name="adj2"/>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Torre Principal - Anemômetro</a:t>
            </a:r>
            <a:endParaRPr sz="1500">
              <a:solidFill>
                <a:schemeClr val="lt1"/>
              </a:solidFill>
            </a:endParaRPr>
          </a:p>
        </p:txBody>
      </p:sp>
      <p:pic>
        <p:nvPicPr>
          <p:cNvPr id="305" name="Google Shape;305;p30"/>
          <p:cNvPicPr preferRelativeResize="0"/>
          <p:nvPr/>
        </p:nvPicPr>
        <p:blipFill rotWithShape="1">
          <a:blip r:embed="rId3">
            <a:alphaModFix/>
          </a:blip>
          <a:srcRect b="19645" l="0" r="-2364" t="18107"/>
          <a:stretch/>
        </p:blipFill>
        <p:spPr>
          <a:xfrm>
            <a:off x="3592874" y="546900"/>
            <a:ext cx="5491325" cy="4726252"/>
          </a:xfrm>
          <a:prstGeom prst="rect">
            <a:avLst/>
          </a:prstGeom>
          <a:noFill/>
          <a:ln>
            <a:noFill/>
          </a:ln>
        </p:spPr>
      </p:pic>
      <p:sp>
        <p:nvSpPr>
          <p:cNvPr id="306" name="Google Shape;306;p30"/>
          <p:cNvSpPr/>
          <p:nvPr/>
        </p:nvSpPr>
        <p:spPr>
          <a:xfrm>
            <a:off x="1805550" y="855400"/>
            <a:ext cx="276600" cy="231750"/>
          </a:xfrm>
          <a:prstGeom prst="flowChartProcess">
            <a:avLst/>
          </a:prstGeom>
          <a:solidFill>
            <a:srgbClr val="FF9C5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txBox="1"/>
          <p:nvPr/>
        </p:nvSpPr>
        <p:spPr>
          <a:xfrm>
            <a:off x="2235275" y="771175"/>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Componente </a:t>
            </a:r>
            <a:r>
              <a:rPr b="1" lang="en">
                <a:solidFill>
                  <a:srgbClr val="FF9C5F"/>
                </a:solidFill>
                <a:latin typeface="Roboto"/>
                <a:ea typeface="Roboto"/>
                <a:cs typeface="Roboto"/>
                <a:sym typeface="Roboto"/>
              </a:rPr>
              <a:t>Eletrônico</a:t>
            </a:r>
            <a:endParaRPr b="1">
              <a:solidFill>
                <a:srgbClr val="FF9C5F"/>
              </a:solidFill>
              <a:latin typeface="Roboto"/>
              <a:ea typeface="Roboto"/>
              <a:cs typeface="Roboto"/>
              <a:sym typeface="Roboto"/>
            </a:endParaRPr>
          </a:p>
        </p:txBody>
      </p:sp>
      <p:sp>
        <p:nvSpPr>
          <p:cNvPr id="308" name="Google Shape;308;p30"/>
          <p:cNvSpPr txBox="1"/>
          <p:nvPr/>
        </p:nvSpPr>
        <p:spPr>
          <a:xfrm>
            <a:off x="6940575" y="2224400"/>
            <a:ext cx="13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Anemômetro</a:t>
            </a:r>
            <a:endParaRPr b="1">
              <a:solidFill>
                <a:srgbClr val="FF9C5F"/>
              </a:solidFill>
              <a:latin typeface="Roboto"/>
              <a:ea typeface="Roboto"/>
              <a:cs typeface="Roboto"/>
              <a:sym typeface="Roboto"/>
            </a:endParaRPr>
          </a:p>
        </p:txBody>
      </p:sp>
      <p:pic>
        <p:nvPicPr>
          <p:cNvPr id="309" name="Google Shape;309;p30"/>
          <p:cNvPicPr preferRelativeResize="0"/>
          <p:nvPr/>
        </p:nvPicPr>
        <p:blipFill rotWithShape="1">
          <a:blip r:embed="rId4">
            <a:alphaModFix/>
          </a:blip>
          <a:srcRect b="6976" l="0" r="6924" t="0"/>
          <a:stretch/>
        </p:blipFill>
        <p:spPr>
          <a:xfrm>
            <a:off x="1923775" y="3636650"/>
            <a:ext cx="1416300" cy="1241700"/>
          </a:xfrm>
          <a:prstGeom prst="ellipse">
            <a:avLst/>
          </a:prstGeom>
          <a:noFill/>
          <a:ln>
            <a:noFill/>
          </a:ln>
        </p:spPr>
      </p:pic>
      <p:pic>
        <p:nvPicPr>
          <p:cNvPr id="310" name="Google Shape;310;p30"/>
          <p:cNvPicPr preferRelativeResize="0"/>
          <p:nvPr/>
        </p:nvPicPr>
        <p:blipFill rotWithShape="1">
          <a:blip r:embed="rId5">
            <a:alphaModFix/>
          </a:blip>
          <a:srcRect b="31146" l="21098" r="26324" t="19812"/>
          <a:stretch/>
        </p:blipFill>
        <p:spPr>
          <a:xfrm>
            <a:off x="1941775" y="1467050"/>
            <a:ext cx="1380300" cy="1691400"/>
          </a:xfrm>
          <a:prstGeom prst="roundRect">
            <a:avLst>
              <a:gd fmla="val 16667" name="adj"/>
            </a:avLst>
          </a:prstGeom>
          <a:noFill/>
          <a:ln>
            <a:noFill/>
          </a:ln>
        </p:spPr>
      </p:pic>
      <p:sp>
        <p:nvSpPr>
          <p:cNvPr id="311" name="Google Shape;311;p30"/>
          <p:cNvSpPr txBox="1"/>
          <p:nvPr/>
        </p:nvSpPr>
        <p:spPr>
          <a:xfrm>
            <a:off x="1529275" y="3212900"/>
            <a:ext cx="22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Adafruit 1733 – Anemômetro</a:t>
            </a:r>
            <a:endParaRPr b="1"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Torre Principal - Caixa Elétrica</a:t>
            </a:r>
            <a:endParaRPr sz="1500">
              <a:solidFill>
                <a:schemeClr val="lt1"/>
              </a:solidFill>
            </a:endParaRPr>
          </a:p>
        </p:txBody>
      </p:sp>
      <p:pic>
        <p:nvPicPr>
          <p:cNvPr id="317" name="Google Shape;317;p31"/>
          <p:cNvPicPr preferRelativeResize="0"/>
          <p:nvPr/>
        </p:nvPicPr>
        <p:blipFill rotWithShape="1">
          <a:blip r:embed="rId3">
            <a:alphaModFix/>
          </a:blip>
          <a:srcRect b="27720" l="10421" r="20197" t="20544"/>
          <a:stretch/>
        </p:blipFill>
        <p:spPr>
          <a:xfrm>
            <a:off x="4151825" y="536450"/>
            <a:ext cx="4365324" cy="4607048"/>
          </a:xfrm>
          <a:prstGeom prst="rect">
            <a:avLst/>
          </a:prstGeom>
          <a:noFill/>
          <a:ln>
            <a:noFill/>
          </a:ln>
        </p:spPr>
      </p:pic>
      <p:sp>
        <p:nvSpPr>
          <p:cNvPr id="318" name="Google Shape;318;p31"/>
          <p:cNvSpPr/>
          <p:nvPr/>
        </p:nvSpPr>
        <p:spPr>
          <a:xfrm>
            <a:off x="2134525" y="896550"/>
            <a:ext cx="276600" cy="231750"/>
          </a:xfrm>
          <a:prstGeom prst="flowChartProcess">
            <a:avLst/>
          </a:prstGeom>
          <a:solidFill>
            <a:srgbClr val="FF9C5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nvSpPr>
        <p:spPr>
          <a:xfrm>
            <a:off x="2564250" y="812325"/>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Componente Eletrônico</a:t>
            </a:r>
            <a:endParaRPr b="1">
              <a:solidFill>
                <a:srgbClr val="FF9C5F"/>
              </a:solidFill>
              <a:latin typeface="Roboto"/>
              <a:ea typeface="Roboto"/>
              <a:cs typeface="Roboto"/>
              <a:sym typeface="Roboto"/>
            </a:endParaRPr>
          </a:p>
        </p:txBody>
      </p:sp>
      <p:sp>
        <p:nvSpPr>
          <p:cNvPr id="320" name="Google Shape;320;p31"/>
          <p:cNvSpPr txBox="1"/>
          <p:nvPr/>
        </p:nvSpPr>
        <p:spPr>
          <a:xfrm>
            <a:off x="7084650" y="1959025"/>
            <a:ext cx="14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Caixa Elétrica</a:t>
            </a:r>
            <a:endParaRPr b="1">
              <a:solidFill>
                <a:srgbClr val="FF9C5F"/>
              </a:solidFill>
              <a:latin typeface="Roboto"/>
              <a:ea typeface="Roboto"/>
              <a:cs typeface="Roboto"/>
              <a:sym typeface="Roboto"/>
            </a:endParaRPr>
          </a:p>
        </p:txBody>
      </p:sp>
      <p:pic>
        <p:nvPicPr>
          <p:cNvPr id="321" name="Google Shape;321;p31"/>
          <p:cNvPicPr preferRelativeResize="0"/>
          <p:nvPr/>
        </p:nvPicPr>
        <p:blipFill rotWithShape="1">
          <a:blip r:embed="rId4">
            <a:alphaModFix/>
          </a:blip>
          <a:srcRect b="12056" l="10441" r="10338" t="1205"/>
          <a:stretch/>
        </p:blipFill>
        <p:spPr>
          <a:xfrm>
            <a:off x="1692725" y="1851025"/>
            <a:ext cx="2312400" cy="25227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Torre Principal - Caixa Elétrica </a:t>
            </a:r>
            <a:endParaRPr sz="1500">
              <a:solidFill>
                <a:schemeClr val="lt1"/>
              </a:solidFill>
            </a:endParaRPr>
          </a:p>
        </p:txBody>
      </p:sp>
      <p:pic>
        <p:nvPicPr>
          <p:cNvPr id="327" name="Google Shape;327;p32"/>
          <p:cNvPicPr preferRelativeResize="0"/>
          <p:nvPr/>
        </p:nvPicPr>
        <p:blipFill>
          <a:blip r:embed="rId3">
            <a:alphaModFix/>
          </a:blip>
          <a:stretch>
            <a:fillRect/>
          </a:stretch>
        </p:blipFill>
        <p:spPr>
          <a:xfrm>
            <a:off x="7047725" y="2395524"/>
            <a:ext cx="1181800" cy="1013550"/>
          </a:xfrm>
          <a:prstGeom prst="rect">
            <a:avLst/>
          </a:prstGeom>
          <a:noFill/>
          <a:ln>
            <a:noFill/>
          </a:ln>
        </p:spPr>
      </p:pic>
      <p:pic>
        <p:nvPicPr>
          <p:cNvPr id="328" name="Google Shape;328;p32"/>
          <p:cNvPicPr preferRelativeResize="0"/>
          <p:nvPr/>
        </p:nvPicPr>
        <p:blipFill rotWithShape="1">
          <a:blip r:embed="rId4">
            <a:alphaModFix/>
          </a:blip>
          <a:srcRect b="6253" l="17493" r="14437" t="10814"/>
          <a:stretch/>
        </p:blipFill>
        <p:spPr>
          <a:xfrm>
            <a:off x="3546400" y="1359575"/>
            <a:ext cx="2604000" cy="3161700"/>
          </a:xfrm>
          <a:prstGeom prst="roundRect">
            <a:avLst>
              <a:gd fmla="val 16667" name="adj"/>
            </a:avLst>
          </a:prstGeom>
          <a:noFill/>
          <a:ln>
            <a:noFill/>
          </a:ln>
        </p:spPr>
      </p:pic>
      <p:pic>
        <p:nvPicPr>
          <p:cNvPr id="329" name="Google Shape;329;p32"/>
          <p:cNvPicPr preferRelativeResize="0"/>
          <p:nvPr/>
        </p:nvPicPr>
        <p:blipFill>
          <a:blip r:embed="rId5">
            <a:alphaModFix/>
          </a:blip>
          <a:stretch>
            <a:fillRect/>
          </a:stretch>
        </p:blipFill>
        <p:spPr>
          <a:xfrm>
            <a:off x="1431525" y="2947000"/>
            <a:ext cx="1656099" cy="2196499"/>
          </a:xfrm>
          <a:prstGeom prst="rect">
            <a:avLst/>
          </a:prstGeom>
          <a:noFill/>
          <a:ln>
            <a:noFill/>
          </a:ln>
        </p:spPr>
      </p:pic>
      <p:pic>
        <p:nvPicPr>
          <p:cNvPr id="330" name="Google Shape;330;p32"/>
          <p:cNvPicPr preferRelativeResize="0"/>
          <p:nvPr/>
        </p:nvPicPr>
        <p:blipFill>
          <a:blip r:embed="rId6">
            <a:alphaModFix/>
          </a:blip>
          <a:stretch>
            <a:fillRect/>
          </a:stretch>
        </p:blipFill>
        <p:spPr>
          <a:xfrm>
            <a:off x="6536450" y="3624175"/>
            <a:ext cx="1799300" cy="1377275"/>
          </a:xfrm>
          <a:prstGeom prst="rect">
            <a:avLst/>
          </a:prstGeom>
          <a:noFill/>
          <a:ln>
            <a:noFill/>
          </a:ln>
        </p:spPr>
      </p:pic>
      <p:sp>
        <p:nvSpPr>
          <p:cNvPr id="331" name="Google Shape;331;p32"/>
          <p:cNvSpPr txBox="1"/>
          <p:nvPr/>
        </p:nvSpPr>
        <p:spPr>
          <a:xfrm>
            <a:off x="1261600" y="2677100"/>
            <a:ext cx="22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Driver Motor de Passo  - TB6600</a:t>
            </a:r>
            <a:endParaRPr b="1" sz="1000">
              <a:solidFill>
                <a:schemeClr val="dk1"/>
              </a:solidFill>
              <a:latin typeface="Roboto"/>
              <a:ea typeface="Roboto"/>
              <a:cs typeface="Roboto"/>
              <a:sym typeface="Roboto"/>
            </a:endParaRPr>
          </a:p>
        </p:txBody>
      </p:sp>
      <p:sp>
        <p:nvSpPr>
          <p:cNvPr id="332" name="Google Shape;332;p32"/>
          <p:cNvSpPr txBox="1"/>
          <p:nvPr/>
        </p:nvSpPr>
        <p:spPr>
          <a:xfrm>
            <a:off x="1431513" y="541475"/>
            <a:ext cx="22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Placa de Potência - Desenvolvida</a:t>
            </a:r>
            <a:endParaRPr b="1" sz="1000">
              <a:solidFill>
                <a:schemeClr val="dk1"/>
              </a:solidFill>
              <a:latin typeface="Roboto"/>
              <a:ea typeface="Roboto"/>
              <a:cs typeface="Roboto"/>
              <a:sym typeface="Roboto"/>
            </a:endParaRPr>
          </a:p>
        </p:txBody>
      </p:sp>
      <p:sp>
        <p:nvSpPr>
          <p:cNvPr id="333" name="Google Shape;333;p32"/>
          <p:cNvSpPr txBox="1"/>
          <p:nvPr/>
        </p:nvSpPr>
        <p:spPr>
          <a:xfrm>
            <a:off x="6880981" y="2134550"/>
            <a:ext cx="179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Shield ADC - Raspberry</a:t>
            </a:r>
            <a:endParaRPr b="1" sz="1000">
              <a:solidFill>
                <a:schemeClr val="dk1"/>
              </a:solidFill>
              <a:latin typeface="Roboto"/>
              <a:ea typeface="Roboto"/>
              <a:cs typeface="Roboto"/>
              <a:sym typeface="Roboto"/>
            </a:endParaRPr>
          </a:p>
        </p:txBody>
      </p:sp>
      <p:sp>
        <p:nvSpPr>
          <p:cNvPr id="334" name="Google Shape;334;p32"/>
          <p:cNvSpPr txBox="1"/>
          <p:nvPr/>
        </p:nvSpPr>
        <p:spPr>
          <a:xfrm>
            <a:off x="7498677" y="4722575"/>
            <a:ext cx="118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Raspberry Pi 3B</a:t>
            </a:r>
            <a:endParaRPr b="1" sz="1000">
              <a:solidFill>
                <a:schemeClr val="dk1"/>
              </a:solidFill>
              <a:latin typeface="Roboto"/>
              <a:ea typeface="Roboto"/>
              <a:cs typeface="Roboto"/>
              <a:sym typeface="Roboto"/>
            </a:endParaRPr>
          </a:p>
        </p:txBody>
      </p:sp>
      <p:sp>
        <p:nvSpPr>
          <p:cNvPr id="335" name="Google Shape;335;p32"/>
          <p:cNvSpPr/>
          <p:nvPr/>
        </p:nvSpPr>
        <p:spPr>
          <a:xfrm rot="3427879">
            <a:off x="3274673" y="1024891"/>
            <a:ext cx="812581" cy="630597"/>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2"/>
          <p:cNvPicPr preferRelativeResize="0"/>
          <p:nvPr/>
        </p:nvPicPr>
        <p:blipFill>
          <a:blip r:embed="rId7">
            <a:alphaModFix/>
          </a:blip>
          <a:stretch>
            <a:fillRect/>
          </a:stretch>
        </p:blipFill>
        <p:spPr>
          <a:xfrm>
            <a:off x="1359775" y="779475"/>
            <a:ext cx="2008926" cy="1743124"/>
          </a:xfrm>
          <a:prstGeom prst="rect">
            <a:avLst/>
          </a:prstGeom>
          <a:noFill/>
          <a:ln>
            <a:noFill/>
          </a:ln>
        </p:spPr>
      </p:pic>
      <p:sp>
        <p:nvSpPr>
          <p:cNvPr id="337" name="Google Shape;337;p32"/>
          <p:cNvSpPr/>
          <p:nvPr/>
        </p:nvSpPr>
        <p:spPr>
          <a:xfrm rot="2697308">
            <a:off x="2976295" y="2985032"/>
            <a:ext cx="812678" cy="630456"/>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8102692">
            <a:off x="5747395" y="4318282"/>
            <a:ext cx="812678" cy="630456"/>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rot="8886672">
            <a:off x="6041822" y="1454010"/>
            <a:ext cx="812649" cy="630436"/>
          </a:xfrm>
          <a:prstGeom prst="bentArrow">
            <a:avLst>
              <a:gd fmla="val 25000" name="adj1"/>
              <a:gd fmla="val 25000" name="adj2"/>
              <a:gd fmla="val 25000" name="adj3"/>
              <a:gd fmla="val 43750"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2"/>
          <p:cNvPicPr preferRelativeResize="0"/>
          <p:nvPr/>
        </p:nvPicPr>
        <p:blipFill>
          <a:blip r:embed="rId8">
            <a:alphaModFix/>
          </a:blip>
          <a:stretch>
            <a:fillRect/>
          </a:stretch>
        </p:blipFill>
        <p:spPr>
          <a:xfrm>
            <a:off x="6287725" y="578850"/>
            <a:ext cx="1119974" cy="1151401"/>
          </a:xfrm>
          <a:prstGeom prst="rect">
            <a:avLst/>
          </a:prstGeom>
          <a:noFill/>
          <a:ln>
            <a:noFill/>
          </a:ln>
        </p:spPr>
      </p:pic>
      <p:sp>
        <p:nvSpPr>
          <p:cNvPr id="341" name="Google Shape;341;p32"/>
          <p:cNvSpPr txBox="1"/>
          <p:nvPr/>
        </p:nvSpPr>
        <p:spPr>
          <a:xfrm>
            <a:off x="7144668" y="1020875"/>
            <a:ext cx="9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Wattímetro</a:t>
            </a:r>
            <a:endParaRPr b="1" sz="1000">
              <a:solidFill>
                <a:schemeClr val="dk1"/>
              </a:solidFill>
              <a:latin typeface="Roboto"/>
              <a:ea typeface="Roboto"/>
              <a:cs typeface="Roboto"/>
              <a:sym typeface="Roboto"/>
            </a:endParaRPr>
          </a:p>
        </p:txBody>
      </p:sp>
      <p:sp>
        <p:nvSpPr>
          <p:cNvPr id="342" name="Google Shape;342;p32"/>
          <p:cNvSpPr/>
          <p:nvPr/>
        </p:nvSpPr>
        <p:spPr>
          <a:xfrm>
            <a:off x="7214350" y="3498775"/>
            <a:ext cx="224400" cy="3141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Torre Principal - Caixa Elétrica - Placa de Potência</a:t>
            </a:r>
            <a:endParaRPr sz="1500">
              <a:solidFill>
                <a:schemeClr val="lt1"/>
              </a:solidFill>
            </a:endParaRPr>
          </a:p>
        </p:txBody>
      </p:sp>
      <p:pic>
        <p:nvPicPr>
          <p:cNvPr id="348" name="Google Shape;348;p33"/>
          <p:cNvPicPr preferRelativeResize="0"/>
          <p:nvPr/>
        </p:nvPicPr>
        <p:blipFill>
          <a:blip r:embed="rId3">
            <a:alphaModFix/>
          </a:blip>
          <a:stretch>
            <a:fillRect/>
          </a:stretch>
        </p:blipFill>
        <p:spPr>
          <a:xfrm>
            <a:off x="2074725" y="695276"/>
            <a:ext cx="6012801" cy="432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2059925" y="0"/>
            <a:ext cx="6280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Diagrama de integração – Rotor &amp; Freio</a:t>
            </a:r>
            <a:endParaRPr>
              <a:solidFill>
                <a:schemeClr val="lt1"/>
              </a:solidFill>
            </a:endParaRPr>
          </a:p>
        </p:txBody>
      </p:sp>
      <p:pic>
        <p:nvPicPr>
          <p:cNvPr id="354" name="Google Shape;354;p34"/>
          <p:cNvPicPr preferRelativeResize="0"/>
          <p:nvPr/>
        </p:nvPicPr>
        <p:blipFill rotWithShape="1">
          <a:blip r:embed="rId3">
            <a:alphaModFix/>
          </a:blip>
          <a:srcRect b="15541" l="68043" r="9330" t="33336"/>
          <a:stretch/>
        </p:blipFill>
        <p:spPr>
          <a:xfrm>
            <a:off x="4758549" y="547625"/>
            <a:ext cx="3493253" cy="4447825"/>
          </a:xfrm>
          <a:prstGeom prst="rect">
            <a:avLst/>
          </a:prstGeom>
          <a:noFill/>
          <a:ln>
            <a:noFill/>
          </a:ln>
        </p:spPr>
      </p:pic>
      <p:pic>
        <p:nvPicPr>
          <p:cNvPr id="355" name="Google Shape;355;p34"/>
          <p:cNvPicPr preferRelativeResize="0"/>
          <p:nvPr/>
        </p:nvPicPr>
        <p:blipFill rotWithShape="1">
          <a:blip r:embed="rId3">
            <a:alphaModFix/>
          </a:blip>
          <a:srcRect b="70513" l="11135" r="54610" t="5067"/>
          <a:stretch/>
        </p:blipFill>
        <p:spPr>
          <a:xfrm>
            <a:off x="310825" y="695675"/>
            <a:ext cx="3840973" cy="1543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Sistema Rotativo</a:t>
            </a:r>
            <a:endParaRPr sz="1500">
              <a:solidFill>
                <a:schemeClr val="lt1"/>
              </a:solidFill>
            </a:endParaRPr>
          </a:p>
        </p:txBody>
      </p:sp>
      <p:pic>
        <p:nvPicPr>
          <p:cNvPr id="361" name="Google Shape;361;p35"/>
          <p:cNvPicPr preferRelativeResize="0"/>
          <p:nvPr/>
        </p:nvPicPr>
        <p:blipFill rotWithShape="1">
          <a:blip r:embed="rId3">
            <a:alphaModFix/>
          </a:blip>
          <a:srcRect b="29071" l="16347" r="9715" t="26319"/>
          <a:stretch/>
        </p:blipFill>
        <p:spPr>
          <a:xfrm>
            <a:off x="4810475" y="1907975"/>
            <a:ext cx="3789176" cy="3235523"/>
          </a:xfrm>
          <a:prstGeom prst="rect">
            <a:avLst/>
          </a:prstGeom>
          <a:noFill/>
          <a:ln>
            <a:noFill/>
          </a:ln>
        </p:spPr>
      </p:pic>
      <p:pic>
        <p:nvPicPr>
          <p:cNvPr id="362" name="Google Shape;362;p35"/>
          <p:cNvPicPr preferRelativeResize="0"/>
          <p:nvPr/>
        </p:nvPicPr>
        <p:blipFill rotWithShape="1">
          <a:blip r:embed="rId4">
            <a:alphaModFix/>
          </a:blip>
          <a:srcRect b="18390" l="5138" r="2439" t="12577"/>
          <a:stretch/>
        </p:blipFill>
        <p:spPr>
          <a:xfrm>
            <a:off x="1184050" y="534700"/>
            <a:ext cx="3626424" cy="3833636"/>
          </a:xfrm>
          <a:prstGeom prst="rect">
            <a:avLst/>
          </a:prstGeom>
          <a:noFill/>
          <a:ln>
            <a:noFill/>
          </a:ln>
        </p:spPr>
      </p:pic>
      <p:sp>
        <p:nvSpPr>
          <p:cNvPr id="363" name="Google Shape;363;p35"/>
          <p:cNvSpPr txBox="1"/>
          <p:nvPr/>
        </p:nvSpPr>
        <p:spPr>
          <a:xfrm>
            <a:off x="1794250" y="1034025"/>
            <a:ext cx="14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Rotor Superior</a:t>
            </a:r>
            <a:endParaRPr b="1">
              <a:solidFill>
                <a:schemeClr val="dk1"/>
              </a:solidFill>
              <a:latin typeface="Roboto"/>
              <a:ea typeface="Roboto"/>
              <a:cs typeface="Roboto"/>
              <a:sym typeface="Roboto"/>
            </a:endParaRPr>
          </a:p>
        </p:txBody>
      </p:sp>
      <p:sp>
        <p:nvSpPr>
          <p:cNvPr id="364" name="Google Shape;364;p35"/>
          <p:cNvSpPr txBox="1"/>
          <p:nvPr/>
        </p:nvSpPr>
        <p:spPr>
          <a:xfrm>
            <a:off x="7156650" y="3832950"/>
            <a:ext cx="14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Rotor Inferior</a:t>
            </a:r>
            <a:endParaRPr b="1">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Sistema Rotativo - Motor de Passo</a:t>
            </a:r>
            <a:endParaRPr sz="1500">
              <a:solidFill>
                <a:schemeClr val="lt1"/>
              </a:solidFill>
            </a:endParaRPr>
          </a:p>
        </p:txBody>
      </p:sp>
      <p:pic>
        <p:nvPicPr>
          <p:cNvPr id="370" name="Google Shape;370;p36"/>
          <p:cNvPicPr preferRelativeResize="0"/>
          <p:nvPr/>
        </p:nvPicPr>
        <p:blipFill rotWithShape="1">
          <a:blip r:embed="rId3">
            <a:alphaModFix/>
          </a:blip>
          <a:srcRect b="7363" l="0" r="0" t="31574"/>
          <a:stretch/>
        </p:blipFill>
        <p:spPr>
          <a:xfrm>
            <a:off x="3840975" y="573100"/>
            <a:ext cx="4937475" cy="4266952"/>
          </a:xfrm>
          <a:prstGeom prst="rect">
            <a:avLst/>
          </a:prstGeom>
          <a:noFill/>
          <a:ln>
            <a:noFill/>
          </a:ln>
        </p:spPr>
      </p:pic>
      <p:sp>
        <p:nvSpPr>
          <p:cNvPr id="371" name="Google Shape;371;p36"/>
          <p:cNvSpPr/>
          <p:nvPr/>
        </p:nvSpPr>
        <p:spPr>
          <a:xfrm>
            <a:off x="2134525" y="896550"/>
            <a:ext cx="276600" cy="231750"/>
          </a:xfrm>
          <a:prstGeom prst="flowChartProcess">
            <a:avLst/>
          </a:prstGeom>
          <a:solidFill>
            <a:srgbClr val="FF9C5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txBox="1"/>
          <p:nvPr/>
        </p:nvSpPr>
        <p:spPr>
          <a:xfrm>
            <a:off x="2564250" y="812325"/>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Componente Eletrônico</a:t>
            </a:r>
            <a:endParaRPr b="1">
              <a:solidFill>
                <a:srgbClr val="FF9C5F"/>
              </a:solidFill>
              <a:latin typeface="Roboto"/>
              <a:ea typeface="Roboto"/>
              <a:cs typeface="Roboto"/>
              <a:sym typeface="Roboto"/>
            </a:endParaRPr>
          </a:p>
        </p:txBody>
      </p:sp>
      <p:sp>
        <p:nvSpPr>
          <p:cNvPr id="373" name="Google Shape;373;p36"/>
          <p:cNvSpPr txBox="1"/>
          <p:nvPr/>
        </p:nvSpPr>
        <p:spPr>
          <a:xfrm>
            <a:off x="4615575" y="2082125"/>
            <a:ext cx="1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Motor de Passo</a:t>
            </a:r>
            <a:endParaRPr b="1">
              <a:solidFill>
                <a:srgbClr val="FF9C5F"/>
              </a:solidFill>
              <a:latin typeface="Roboto"/>
              <a:ea typeface="Roboto"/>
              <a:cs typeface="Roboto"/>
              <a:sym typeface="Roboto"/>
            </a:endParaRPr>
          </a:p>
        </p:txBody>
      </p:sp>
      <p:pic>
        <p:nvPicPr>
          <p:cNvPr id="374" name="Google Shape;374;p36"/>
          <p:cNvPicPr preferRelativeResize="0"/>
          <p:nvPr/>
        </p:nvPicPr>
        <p:blipFill rotWithShape="1">
          <a:blip r:embed="rId4">
            <a:alphaModFix/>
          </a:blip>
          <a:srcRect b="0" l="0" r="0" t="0"/>
          <a:stretch/>
        </p:blipFill>
        <p:spPr>
          <a:xfrm>
            <a:off x="1886838" y="1644375"/>
            <a:ext cx="1806325" cy="1664500"/>
          </a:xfrm>
          <a:prstGeom prst="rect">
            <a:avLst/>
          </a:prstGeom>
          <a:noFill/>
          <a:ln>
            <a:noFill/>
          </a:ln>
        </p:spPr>
      </p:pic>
      <p:sp>
        <p:nvSpPr>
          <p:cNvPr id="375" name="Google Shape;375;p36"/>
          <p:cNvSpPr txBox="1"/>
          <p:nvPr/>
        </p:nvSpPr>
        <p:spPr>
          <a:xfrm>
            <a:off x="1608000" y="3308875"/>
            <a:ext cx="23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Nema 23 - Motor de Passo</a:t>
            </a:r>
            <a:endParaRPr b="1">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Sistema Rotativo - Encoder</a:t>
            </a:r>
            <a:endParaRPr sz="1500">
              <a:solidFill>
                <a:schemeClr val="lt1"/>
              </a:solidFill>
            </a:endParaRPr>
          </a:p>
        </p:txBody>
      </p:sp>
      <p:pic>
        <p:nvPicPr>
          <p:cNvPr id="381" name="Google Shape;381;p37"/>
          <p:cNvPicPr preferRelativeResize="0"/>
          <p:nvPr/>
        </p:nvPicPr>
        <p:blipFill rotWithShape="1">
          <a:blip r:embed="rId3">
            <a:alphaModFix/>
          </a:blip>
          <a:srcRect b="0" l="0" r="0" t="37457"/>
          <a:stretch/>
        </p:blipFill>
        <p:spPr>
          <a:xfrm>
            <a:off x="2911650" y="715424"/>
            <a:ext cx="5631876" cy="4985452"/>
          </a:xfrm>
          <a:prstGeom prst="rect">
            <a:avLst/>
          </a:prstGeom>
          <a:noFill/>
          <a:ln>
            <a:noFill/>
          </a:ln>
        </p:spPr>
      </p:pic>
      <p:sp>
        <p:nvSpPr>
          <p:cNvPr id="382" name="Google Shape;382;p37"/>
          <p:cNvSpPr txBox="1"/>
          <p:nvPr/>
        </p:nvSpPr>
        <p:spPr>
          <a:xfrm>
            <a:off x="1924175" y="1369125"/>
            <a:ext cx="16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3" name="Google Shape;383;p37"/>
          <p:cNvSpPr/>
          <p:nvPr/>
        </p:nvSpPr>
        <p:spPr>
          <a:xfrm>
            <a:off x="1671063" y="1315475"/>
            <a:ext cx="276600" cy="231750"/>
          </a:xfrm>
          <a:prstGeom prst="flowChartProcess">
            <a:avLst/>
          </a:prstGeom>
          <a:solidFill>
            <a:srgbClr val="FF891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txBox="1"/>
          <p:nvPr/>
        </p:nvSpPr>
        <p:spPr>
          <a:xfrm>
            <a:off x="2100788" y="1231250"/>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8912"/>
                </a:solidFill>
                <a:latin typeface="Roboto"/>
                <a:ea typeface="Roboto"/>
                <a:cs typeface="Roboto"/>
                <a:sym typeface="Roboto"/>
              </a:rPr>
              <a:t>Componente Eletrônico</a:t>
            </a:r>
            <a:endParaRPr b="1">
              <a:solidFill>
                <a:srgbClr val="FF8912"/>
              </a:solidFill>
              <a:latin typeface="Roboto"/>
              <a:ea typeface="Roboto"/>
              <a:cs typeface="Roboto"/>
              <a:sym typeface="Roboto"/>
            </a:endParaRPr>
          </a:p>
        </p:txBody>
      </p:sp>
      <p:sp>
        <p:nvSpPr>
          <p:cNvPr id="385" name="Google Shape;385;p37"/>
          <p:cNvSpPr txBox="1"/>
          <p:nvPr/>
        </p:nvSpPr>
        <p:spPr>
          <a:xfrm>
            <a:off x="5123969" y="2490075"/>
            <a:ext cx="107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8912"/>
                </a:solidFill>
                <a:latin typeface="Roboto"/>
                <a:ea typeface="Roboto"/>
                <a:cs typeface="Roboto"/>
                <a:sym typeface="Roboto"/>
              </a:rPr>
              <a:t>Encoder</a:t>
            </a:r>
            <a:endParaRPr b="1" sz="1800">
              <a:solidFill>
                <a:srgbClr val="FF8912"/>
              </a:solidFill>
              <a:latin typeface="Roboto"/>
              <a:ea typeface="Roboto"/>
              <a:cs typeface="Roboto"/>
              <a:sym typeface="Roboto"/>
            </a:endParaRPr>
          </a:p>
        </p:txBody>
      </p:sp>
      <p:pic>
        <p:nvPicPr>
          <p:cNvPr id="386" name="Google Shape;386;p37"/>
          <p:cNvPicPr preferRelativeResize="0"/>
          <p:nvPr/>
        </p:nvPicPr>
        <p:blipFill>
          <a:blip r:embed="rId4">
            <a:alphaModFix/>
          </a:blip>
          <a:stretch>
            <a:fillRect/>
          </a:stretch>
        </p:blipFill>
        <p:spPr>
          <a:xfrm>
            <a:off x="1671075" y="1934051"/>
            <a:ext cx="1665300" cy="1673515"/>
          </a:xfrm>
          <a:prstGeom prst="rect">
            <a:avLst/>
          </a:prstGeom>
          <a:noFill/>
          <a:ln>
            <a:noFill/>
          </a:ln>
        </p:spPr>
      </p:pic>
      <p:sp>
        <p:nvSpPr>
          <p:cNvPr id="387" name="Google Shape;387;p37"/>
          <p:cNvSpPr txBox="1"/>
          <p:nvPr/>
        </p:nvSpPr>
        <p:spPr>
          <a:xfrm>
            <a:off x="1328125" y="3570200"/>
            <a:ext cx="184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Encoder Incremental Rotativo 600 Pulsos</a:t>
            </a:r>
            <a:endParaRPr b="1">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Freio &amp; </a:t>
            </a:r>
            <a:r>
              <a:rPr lang="en" sz="1500">
                <a:solidFill>
                  <a:schemeClr val="lt1"/>
                </a:solidFill>
              </a:rPr>
              <a:t>Solenoide</a:t>
            </a:r>
            <a:endParaRPr sz="1500">
              <a:solidFill>
                <a:schemeClr val="lt1"/>
              </a:solidFill>
            </a:endParaRPr>
          </a:p>
        </p:txBody>
      </p:sp>
      <p:pic>
        <p:nvPicPr>
          <p:cNvPr id="393" name="Google Shape;393;p38"/>
          <p:cNvPicPr preferRelativeResize="0"/>
          <p:nvPr/>
        </p:nvPicPr>
        <p:blipFill rotWithShape="1">
          <a:blip r:embed="rId3">
            <a:alphaModFix/>
          </a:blip>
          <a:srcRect b="6548" l="9030" r="1555" t="22964"/>
          <a:stretch/>
        </p:blipFill>
        <p:spPr>
          <a:xfrm>
            <a:off x="2967675" y="621650"/>
            <a:ext cx="4003798" cy="4466673"/>
          </a:xfrm>
          <a:prstGeom prst="rect">
            <a:avLst/>
          </a:prstGeom>
          <a:noFill/>
          <a:ln>
            <a:noFill/>
          </a:ln>
        </p:spPr>
      </p:pic>
      <p:sp>
        <p:nvSpPr>
          <p:cNvPr id="394" name="Google Shape;394;p38"/>
          <p:cNvSpPr/>
          <p:nvPr/>
        </p:nvSpPr>
        <p:spPr>
          <a:xfrm>
            <a:off x="1551425" y="3020300"/>
            <a:ext cx="276600" cy="231750"/>
          </a:xfrm>
          <a:prstGeom prst="flowChartProcess">
            <a:avLst/>
          </a:prstGeom>
          <a:solidFill>
            <a:srgbClr val="4BBD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1551425" y="3464275"/>
            <a:ext cx="276600" cy="231750"/>
          </a:xfrm>
          <a:prstGeom prst="flowChartProcess">
            <a:avLst/>
          </a:prstGeom>
          <a:solidFill>
            <a:srgbClr val="FF9C5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nvSpPr>
        <p:spPr>
          <a:xfrm>
            <a:off x="1981150" y="2936075"/>
            <a:ext cx="2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BBDFF"/>
                </a:solidFill>
                <a:latin typeface="Roboto"/>
                <a:ea typeface="Roboto"/>
                <a:cs typeface="Roboto"/>
                <a:sym typeface="Roboto"/>
              </a:rPr>
              <a:t>Componente Estrutural</a:t>
            </a:r>
            <a:endParaRPr b="1">
              <a:solidFill>
                <a:srgbClr val="4BBDFF"/>
              </a:solidFill>
              <a:latin typeface="Roboto"/>
              <a:ea typeface="Roboto"/>
              <a:cs typeface="Roboto"/>
              <a:sym typeface="Roboto"/>
            </a:endParaRPr>
          </a:p>
        </p:txBody>
      </p:sp>
      <p:sp>
        <p:nvSpPr>
          <p:cNvPr id="397" name="Google Shape;397;p38"/>
          <p:cNvSpPr txBox="1"/>
          <p:nvPr/>
        </p:nvSpPr>
        <p:spPr>
          <a:xfrm>
            <a:off x="1981150" y="3380050"/>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Componente Eletrônico</a:t>
            </a:r>
            <a:endParaRPr b="1">
              <a:solidFill>
                <a:srgbClr val="FF9C5F"/>
              </a:solidFill>
              <a:latin typeface="Roboto"/>
              <a:ea typeface="Roboto"/>
              <a:cs typeface="Roboto"/>
              <a:sym typeface="Roboto"/>
            </a:endParaRPr>
          </a:p>
        </p:txBody>
      </p:sp>
      <p:sp>
        <p:nvSpPr>
          <p:cNvPr id="398" name="Google Shape;398;p38"/>
          <p:cNvSpPr txBox="1"/>
          <p:nvPr/>
        </p:nvSpPr>
        <p:spPr>
          <a:xfrm>
            <a:off x="5348225" y="1720350"/>
            <a:ext cx="2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BBDFF"/>
                </a:solidFill>
                <a:latin typeface="Roboto"/>
                <a:ea typeface="Roboto"/>
                <a:cs typeface="Roboto"/>
                <a:sym typeface="Roboto"/>
              </a:rPr>
              <a:t>Disco de Freio</a:t>
            </a:r>
            <a:endParaRPr b="1">
              <a:solidFill>
                <a:srgbClr val="4BBDFF"/>
              </a:solidFill>
              <a:latin typeface="Roboto"/>
              <a:ea typeface="Roboto"/>
              <a:cs typeface="Roboto"/>
              <a:sym typeface="Roboto"/>
            </a:endParaRPr>
          </a:p>
        </p:txBody>
      </p:sp>
      <p:sp>
        <p:nvSpPr>
          <p:cNvPr id="399" name="Google Shape;399;p38"/>
          <p:cNvSpPr txBox="1"/>
          <p:nvPr/>
        </p:nvSpPr>
        <p:spPr>
          <a:xfrm>
            <a:off x="5852000" y="2535875"/>
            <a:ext cx="2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BBDFF"/>
                </a:solidFill>
                <a:latin typeface="Roboto"/>
                <a:ea typeface="Roboto"/>
                <a:cs typeface="Roboto"/>
                <a:sym typeface="Roboto"/>
              </a:rPr>
              <a:t>Pinça</a:t>
            </a:r>
            <a:r>
              <a:rPr b="1" lang="en">
                <a:solidFill>
                  <a:srgbClr val="4BBDFF"/>
                </a:solidFill>
                <a:latin typeface="Roboto"/>
                <a:ea typeface="Roboto"/>
                <a:cs typeface="Roboto"/>
                <a:sym typeface="Roboto"/>
              </a:rPr>
              <a:t> de Freio</a:t>
            </a:r>
            <a:endParaRPr b="1">
              <a:solidFill>
                <a:srgbClr val="4BBDFF"/>
              </a:solidFill>
              <a:latin typeface="Roboto"/>
              <a:ea typeface="Roboto"/>
              <a:cs typeface="Roboto"/>
              <a:sym typeface="Roboto"/>
            </a:endParaRPr>
          </a:p>
        </p:txBody>
      </p:sp>
      <p:pic>
        <p:nvPicPr>
          <p:cNvPr id="400" name="Google Shape;400;p38"/>
          <p:cNvPicPr preferRelativeResize="0"/>
          <p:nvPr/>
        </p:nvPicPr>
        <p:blipFill>
          <a:blip r:embed="rId4">
            <a:alphaModFix/>
          </a:blip>
          <a:stretch>
            <a:fillRect/>
          </a:stretch>
        </p:blipFill>
        <p:spPr>
          <a:xfrm>
            <a:off x="5913237" y="3546500"/>
            <a:ext cx="1604475" cy="1295425"/>
          </a:xfrm>
          <a:prstGeom prst="rect">
            <a:avLst/>
          </a:prstGeom>
          <a:noFill/>
          <a:ln>
            <a:noFill/>
          </a:ln>
        </p:spPr>
      </p:pic>
      <p:sp>
        <p:nvSpPr>
          <p:cNvPr id="401" name="Google Shape;401;p38"/>
          <p:cNvSpPr txBox="1"/>
          <p:nvPr/>
        </p:nvSpPr>
        <p:spPr>
          <a:xfrm>
            <a:off x="5612825" y="3351400"/>
            <a:ext cx="22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9C5F"/>
                </a:solidFill>
                <a:latin typeface="Roboto"/>
                <a:ea typeface="Roboto"/>
                <a:cs typeface="Roboto"/>
                <a:sym typeface="Roboto"/>
              </a:rPr>
              <a:t>Solenoide</a:t>
            </a:r>
            <a:endParaRPr b="1">
              <a:solidFill>
                <a:srgbClr val="FF9C5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20747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Diagrama de integração – Sistema Rotativo</a:t>
            </a:r>
            <a:endParaRPr sz="1500">
              <a:solidFill>
                <a:schemeClr val="lt1"/>
              </a:solidFill>
            </a:endParaRPr>
          </a:p>
        </p:txBody>
      </p:sp>
      <p:sp>
        <p:nvSpPr>
          <p:cNvPr id="407" name="Google Shape;407;p39"/>
          <p:cNvSpPr txBox="1"/>
          <p:nvPr/>
        </p:nvSpPr>
        <p:spPr>
          <a:xfrm>
            <a:off x="6362300" y="3701900"/>
            <a:ext cx="14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Case </a:t>
            </a:r>
            <a:r>
              <a:rPr b="1" lang="en">
                <a:solidFill>
                  <a:schemeClr val="dk1"/>
                </a:solidFill>
                <a:latin typeface="Roboto"/>
                <a:ea typeface="Roboto"/>
                <a:cs typeface="Roboto"/>
                <a:sym typeface="Roboto"/>
              </a:rPr>
              <a:t>Inferior de Proteção</a:t>
            </a:r>
            <a:endParaRPr b="1">
              <a:solidFill>
                <a:schemeClr val="dk1"/>
              </a:solidFill>
              <a:latin typeface="Roboto"/>
              <a:ea typeface="Roboto"/>
              <a:cs typeface="Roboto"/>
              <a:sym typeface="Roboto"/>
            </a:endParaRPr>
          </a:p>
        </p:txBody>
      </p:sp>
      <p:pic>
        <p:nvPicPr>
          <p:cNvPr id="408" name="Google Shape;408;p39"/>
          <p:cNvPicPr preferRelativeResize="0"/>
          <p:nvPr/>
        </p:nvPicPr>
        <p:blipFill rotWithShape="1">
          <a:blip r:embed="rId3">
            <a:alphaModFix/>
          </a:blip>
          <a:srcRect b="0" l="3504" r="8444" t="0"/>
          <a:stretch/>
        </p:blipFill>
        <p:spPr>
          <a:xfrm>
            <a:off x="2074725" y="761700"/>
            <a:ext cx="2702700" cy="4032900"/>
          </a:xfrm>
          <a:prstGeom prst="roundRect">
            <a:avLst>
              <a:gd fmla="val 16667" name="adj"/>
            </a:avLst>
          </a:prstGeom>
          <a:noFill/>
          <a:ln>
            <a:noFill/>
          </a:ln>
        </p:spPr>
      </p:pic>
      <p:pic>
        <p:nvPicPr>
          <p:cNvPr id="409" name="Google Shape;409;p39"/>
          <p:cNvPicPr preferRelativeResize="0"/>
          <p:nvPr/>
        </p:nvPicPr>
        <p:blipFill rotWithShape="1">
          <a:blip r:embed="rId4">
            <a:alphaModFix/>
          </a:blip>
          <a:srcRect b="8231" l="6023" r="12906" t="0"/>
          <a:stretch/>
        </p:blipFill>
        <p:spPr>
          <a:xfrm>
            <a:off x="5872450" y="688000"/>
            <a:ext cx="1883700" cy="28014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cxnSp>
        <p:nvCxnSpPr>
          <p:cNvPr id="199" name="Google Shape;199;p22"/>
          <p:cNvCxnSpPr/>
          <p:nvPr/>
        </p:nvCxnSpPr>
        <p:spPr>
          <a:xfrm rot="5400000">
            <a:off x="4834838" y="5542775"/>
            <a:ext cx="1886700" cy="0"/>
          </a:xfrm>
          <a:prstGeom prst="straightConnector1">
            <a:avLst/>
          </a:prstGeom>
          <a:noFill/>
          <a:ln cap="flat" cmpd="sng" w="19050">
            <a:solidFill>
              <a:schemeClr val="dk1"/>
            </a:solidFill>
            <a:prstDash val="solid"/>
            <a:round/>
            <a:headEnd len="med" w="med" type="none"/>
            <a:tailEnd len="med" w="med" type="none"/>
          </a:ln>
        </p:spPr>
      </p:cxnSp>
      <p:cxnSp>
        <p:nvCxnSpPr>
          <p:cNvPr id="200" name="Google Shape;200;p22"/>
          <p:cNvCxnSpPr/>
          <p:nvPr/>
        </p:nvCxnSpPr>
        <p:spPr>
          <a:xfrm rot="5400000">
            <a:off x="5663413" y="-403850"/>
            <a:ext cx="1886700" cy="0"/>
          </a:xfrm>
          <a:prstGeom prst="straightConnector1">
            <a:avLst/>
          </a:prstGeom>
          <a:noFill/>
          <a:ln cap="flat" cmpd="sng" w="19050">
            <a:solidFill>
              <a:schemeClr val="dk1"/>
            </a:solidFill>
            <a:prstDash val="solid"/>
            <a:round/>
            <a:headEnd len="med" w="med" type="none"/>
            <a:tailEnd len="med" w="med" type="none"/>
          </a:ln>
        </p:spPr>
      </p:cxnSp>
      <p:sp>
        <p:nvSpPr>
          <p:cNvPr id="201" name="Google Shape;201;p22"/>
          <p:cNvSpPr txBox="1"/>
          <p:nvPr>
            <p:ph type="title"/>
          </p:nvPr>
        </p:nvSpPr>
        <p:spPr>
          <a:xfrm rot="-5400000">
            <a:off x="4246538" y="1537050"/>
            <a:ext cx="3822300" cy="206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Éolo, superioridade nos ventos.</a:t>
            </a:r>
            <a:endParaRPr sz="4000"/>
          </a:p>
        </p:txBody>
      </p:sp>
      <p:sp>
        <p:nvSpPr>
          <p:cNvPr id="202" name="Google Shape;202;p22"/>
          <p:cNvSpPr/>
          <p:nvPr/>
        </p:nvSpPr>
        <p:spPr>
          <a:xfrm>
            <a:off x="-173525" y="-49575"/>
            <a:ext cx="5143500" cy="5366700"/>
          </a:xfrm>
          <a:prstGeom prst="rect">
            <a:avLst/>
          </a:prstGeom>
          <a:solidFill>
            <a:srgbClr val="000000"/>
          </a:solidFill>
          <a:ln cap="flat" cmpd="sng" w="9525">
            <a:solidFill>
              <a:srgbClr val="EAB6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2"/>
          <p:cNvPicPr preferRelativeResize="0"/>
          <p:nvPr/>
        </p:nvPicPr>
        <p:blipFill rotWithShape="1">
          <a:blip r:embed="rId3">
            <a:alphaModFix amt="32000"/>
          </a:blip>
          <a:srcRect b="0" l="13812" r="18578" t="0"/>
          <a:stretch/>
        </p:blipFill>
        <p:spPr>
          <a:xfrm>
            <a:off x="-185925" y="-71222"/>
            <a:ext cx="5147103" cy="5285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pic>
        <p:nvPicPr>
          <p:cNvPr id="414" name="Google Shape;414;p40"/>
          <p:cNvPicPr preferRelativeResize="0"/>
          <p:nvPr/>
        </p:nvPicPr>
        <p:blipFill rotWithShape="1">
          <a:blip r:embed="rId3">
            <a:alphaModFix amt="58000"/>
          </a:blip>
          <a:srcRect b="6643" l="2828" r="57551" t="2595"/>
          <a:stretch/>
        </p:blipFill>
        <p:spPr>
          <a:xfrm>
            <a:off x="599425" y="455100"/>
            <a:ext cx="2386500" cy="4233300"/>
          </a:xfrm>
          <a:prstGeom prst="roundRect">
            <a:avLst>
              <a:gd fmla="val 5418" name="adj"/>
            </a:avLst>
          </a:prstGeom>
          <a:noFill/>
          <a:ln cap="flat" cmpd="sng" w="38100">
            <a:solidFill>
              <a:schemeClr val="accent6"/>
            </a:solidFill>
            <a:prstDash val="solid"/>
            <a:round/>
            <a:headEnd len="sm" w="sm" type="none"/>
            <a:tailEnd len="sm" w="sm" type="none"/>
          </a:ln>
        </p:spPr>
      </p:pic>
      <p:sp>
        <p:nvSpPr>
          <p:cNvPr id="415" name="Google Shape;415;p40"/>
          <p:cNvSpPr txBox="1"/>
          <p:nvPr>
            <p:ph type="title"/>
          </p:nvPr>
        </p:nvSpPr>
        <p:spPr>
          <a:xfrm>
            <a:off x="4975350" y="1584025"/>
            <a:ext cx="3961800" cy="11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Operação do equipamento</a:t>
            </a:r>
            <a:endParaRPr/>
          </a:p>
        </p:txBody>
      </p:sp>
      <p:sp>
        <p:nvSpPr>
          <p:cNvPr id="416" name="Google Shape;416;p40"/>
          <p:cNvSpPr txBox="1"/>
          <p:nvPr>
            <p:ph idx="1" type="subTitle"/>
          </p:nvPr>
        </p:nvSpPr>
        <p:spPr>
          <a:xfrm>
            <a:off x="4975350" y="2875725"/>
            <a:ext cx="3123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Inicialização &amp; utilização;</a:t>
            </a:r>
            <a:endParaRPr/>
          </a:p>
          <a:p>
            <a:pPr indent="0" lvl="0" marL="0" rtl="0" algn="l">
              <a:spcBef>
                <a:spcPts val="0"/>
              </a:spcBef>
              <a:spcAft>
                <a:spcPts val="0"/>
              </a:spcAft>
              <a:buNone/>
            </a:pPr>
            <a:r>
              <a:t/>
            </a:r>
            <a:endParaRPr/>
          </a:p>
        </p:txBody>
      </p:sp>
      <p:sp>
        <p:nvSpPr>
          <p:cNvPr id="417" name="Google Shape;417;p40"/>
          <p:cNvSpPr txBox="1"/>
          <p:nvPr>
            <p:ph idx="2" type="title"/>
          </p:nvPr>
        </p:nvSpPr>
        <p:spPr>
          <a:xfrm rot="-5400000">
            <a:off x="2980075" y="1769875"/>
            <a:ext cx="1761300" cy="13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2059925" y="0"/>
            <a:ext cx="58884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Diagrama de integração – Aplicativo</a:t>
            </a:r>
            <a:endParaRPr>
              <a:solidFill>
                <a:schemeClr val="lt1"/>
              </a:solidFill>
            </a:endParaRPr>
          </a:p>
        </p:txBody>
      </p:sp>
      <p:pic>
        <p:nvPicPr>
          <p:cNvPr id="423" name="Google Shape;423;p41"/>
          <p:cNvPicPr preferRelativeResize="0"/>
          <p:nvPr/>
        </p:nvPicPr>
        <p:blipFill rotWithShape="1">
          <a:blip r:embed="rId3">
            <a:alphaModFix/>
          </a:blip>
          <a:srcRect b="5216" l="0" r="72361" t="33199"/>
          <a:stretch/>
        </p:blipFill>
        <p:spPr>
          <a:xfrm>
            <a:off x="4914076" y="577225"/>
            <a:ext cx="3485752" cy="4376499"/>
          </a:xfrm>
          <a:prstGeom prst="rect">
            <a:avLst/>
          </a:prstGeom>
          <a:noFill/>
          <a:ln>
            <a:noFill/>
          </a:ln>
        </p:spPr>
      </p:pic>
      <p:pic>
        <p:nvPicPr>
          <p:cNvPr id="424" name="Google Shape;424;p41"/>
          <p:cNvPicPr preferRelativeResize="0"/>
          <p:nvPr/>
        </p:nvPicPr>
        <p:blipFill rotWithShape="1">
          <a:blip r:embed="rId4">
            <a:alphaModFix/>
          </a:blip>
          <a:srcRect b="70513" l="11135" r="54610" t="5067"/>
          <a:stretch/>
        </p:blipFill>
        <p:spPr>
          <a:xfrm>
            <a:off x="740050" y="976900"/>
            <a:ext cx="3840973" cy="154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Operação do sistema</a:t>
            </a:r>
            <a:endParaRPr/>
          </a:p>
        </p:txBody>
      </p:sp>
      <p:sp>
        <p:nvSpPr>
          <p:cNvPr id="430" name="Google Shape;430;p42"/>
          <p:cNvSpPr txBox="1"/>
          <p:nvPr>
            <p:ph idx="1" type="subTitle"/>
          </p:nvPr>
        </p:nvSpPr>
        <p:spPr>
          <a:xfrm>
            <a:off x="1947181" y="2702448"/>
            <a:ext cx="18936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Acesso</a:t>
            </a:r>
            <a:endParaRPr/>
          </a:p>
        </p:txBody>
      </p:sp>
      <p:sp>
        <p:nvSpPr>
          <p:cNvPr id="431" name="Google Shape;431;p42"/>
          <p:cNvSpPr txBox="1"/>
          <p:nvPr>
            <p:ph idx="2" type="subTitle"/>
          </p:nvPr>
        </p:nvSpPr>
        <p:spPr>
          <a:xfrm>
            <a:off x="1947181" y="3137649"/>
            <a:ext cx="18936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acesso é disponibilizado na rede local</a:t>
            </a:r>
            <a:endParaRPr/>
          </a:p>
        </p:txBody>
      </p:sp>
      <p:sp>
        <p:nvSpPr>
          <p:cNvPr id="432" name="Google Shape;432;p42"/>
          <p:cNvSpPr txBox="1"/>
          <p:nvPr>
            <p:ph idx="3" type="subTitle"/>
          </p:nvPr>
        </p:nvSpPr>
        <p:spPr>
          <a:xfrm>
            <a:off x="6369631" y="2702448"/>
            <a:ext cx="1893600" cy="3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Monitoração</a:t>
            </a:r>
            <a:endParaRPr/>
          </a:p>
        </p:txBody>
      </p:sp>
      <p:sp>
        <p:nvSpPr>
          <p:cNvPr id="433" name="Google Shape;433;p42"/>
          <p:cNvSpPr txBox="1"/>
          <p:nvPr>
            <p:ph idx="4" type="subTitle"/>
          </p:nvPr>
        </p:nvSpPr>
        <p:spPr>
          <a:xfrm>
            <a:off x="6369625" y="3145250"/>
            <a:ext cx="18936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Visualização de dados tanto armazenados como em tempo real</a:t>
            </a:r>
            <a:endParaRPr/>
          </a:p>
        </p:txBody>
      </p:sp>
      <p:sp>
        <p:nvSpPr>
          <p:cNvPr id="434" name="Google Shape;434;p42"/>
          <p:cNvSpPr txBox="1"/>
          <p:nvPr>
            <p:ph idx="5" type="subTitle"/>
          </p:nvPr>
        </p:nvSpPr>
        <p:spPr>
          <a:xfrm>
            <a:off x="4158400" y="2702451"/>
            <a:ext cx="18936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Controle</a:t>
            </a:r>
            <a:endParaRPr/>
          </a:p>
        </p:txBody>
      </p:sp>
      <p:sp>
        <p:nvSpPr>
          <p:cNvPr id="435" name="Google Shape;435;p42"/>
          <p:cNvSpPr txBox="1"/>
          <p:nvPr>
            <p:ph idx="6" type="subTitle"/>
          </p:nvPr>
        </p:nvSpPr>
        <p:spPr>
          <a:xfrm>
            <a:off x="4158400" y="3137650"/>
            <a:ext cx="18936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Permite controle parcial do equipamento via interface gráfica</a:t>
            </a:r>
            <a:endParaRPr/>
          </a:p>
        </p:txBody>
      </p:sp>
      <p:sp>
        <p:nvSpPr>
          <p:cNvPr id="436" name="Google Shape;436;p42"/>
          <p:cNvSpPr/>
          <p:nvPr/>
        </p:nvSpPr>
        <p:spPr>
          <a:xfrm>
            <a:off x="4317237" y="174144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6793508" y="177845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2034858" y="1778374"/>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42"/>
          <p:cNvGrpSpPr/>
          <p:nvPr/>
        </p:nvGrpSpPr>
        <p:grpSpPr>
          <a:xfrm>
            <a:off x="6993593" y="2111606"/>
            <a:ext cx="542006" cy="302404"/>
            <a:chOff x="2084325" y="363300"/>
            <a:chExt cx="484150" cy="254100"/>
          </a:xfrm>
        </p:grpSpPr>
        <p:sp>
          <p:nvSpPr>
            <p:cNvPr id="440" name="Google Shape;440;p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 name="Google Shape;441;p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 name="Google Shape;442;p42"/>
          <p:cNvGrpSpPr/>
          <p:nvPr/>
        </p:nvGrpSpPr>
        <p:grpSpPr>
          <a:xfrm>
            <a:off x="4556587" y="1965697"/>
            <a:ext cx="475513" cy="475513"/>
            <a:chOff x="1492675" y="2027925"/>
            <a:chExt cx="481825" cy="481825"/>
          </a:xfrm>
        </p:grpSpPr>
        <p:sp>
          <p:nvSpPr>
            <p:cNvPr id="443" name="Google Shape;443;p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 name="Google Shape;444;p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 name="Google Shape;445;p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 name="Google Shape;446;p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 name="Google Shape;447;p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 name="Google Shape;448;p42"/>
          <p:cNvGrpSpPr/>
          <p:nvPr/>
        </p:nvGrpSpPr>
        <p:grpSpPr>
          <a:xfrm>
            <a:off x="2259093" y="1982056"/>
            <a:ext cx="475513" cy="442802"/>
            <a:chOff x="4456875" y="2635825"/>
            <a:chExt cx="481825" cy="451700"/>
          </a:xfrm>
        </p:grpSpPr>
        <p:sp>
          <p:nvSpPr>
            <p:cNvPr id="449" name="Google Shape;449;p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 name="Google Shape;450;p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 name="Google Shape;451;p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 name="Google Shape;452;p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 name="Google Shape;453;p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 name="Google Shape;454;p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5" name="Google Shape;455;p42"/>
          <p:cNvSpPr txBox="1"/>
          <p:nvPr>
            <p:ph idx="4294967295" type="title"/>
          </p:nvPr>
        </p:nvSpPr>
        <p:spPr>
          <a:xfrm>
            <a:off x="3023100" y="677875"/>
            <a:ext cx="39705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Central de Controle</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Protótipo desenvolvido</a:t>
            </a:r>
            <a:endParaRPr/>
          </a:p>
        </p:txBody>
      </p:sp>
      <p:pic>
        <p:nvPicPr>
          <p:cNvPr id="461" name="Google Shape;461;p43" title="eolo.mp4">
            <a:hlinkClick r:id="rId3"/>
          </p:cNvPr>
          <p:cNvPicPr preferRelativeResize="0"/>
          <p:nvPr/>
        </p:nvPicPr>
        <p:blipFill>
          <a:blip r:embed="rId4">
            <a:alphaModFix/>
          </a:blip>
          <a:stretch>
            <a:fillRect/>
          </a:stretch>
        </p:blipFill>
        <p:spPr>
          <a:xfrm>
            <a:off x="2325150" y="1141950"/>
            <a:ext cx="5974501" cy="333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pic>
        <p:nvPicPr>
          <p:cNvPr id="466" name="Google Shape;466;p44"/>
          <p:cNvPicPr preferRelativeResize="0"/>
          <p:nvPr/>
        </p:nvPicPr>
        <p:blipFill rotWithShape="1">
          <a:blip r:embed="rId3">
            <a:alphaModFix amt="49000"/>
          </a:blip>
          <a:srcRect b="0" l="0" r="48421" t="0"/>
          <a:stretch/>
        </p:blipFill>
        <p:spPr>
          <a:xfrm>
            <a:off x="-129625" y="0"/>
            <a:ext cx="3909800" cy="5205475"/>
          </a:xfrm>
          <a:prstGeom prst="rect">
            <a:avLst/>
          </a:prstGeom>
          <a:noFill/>
          <a:ln>
            <a:noFill/>
          </a:ln>
        </p:spPr>
      </p:pic>
      <p:sp>
        <p:nvSpPr>
          <p:cNvPr id="467" name="Google Shape;467;p44"/>
          <p:cNvSpPr txBox="1"/>
          <p:nvPr>
            <p:ph type="title"/>
          </p:nvPr>
        </p:nvSpPr>
        <p:spPr>
          <a:xfrm>
            <a:off x="4975350" y="1584025"/>
            <a:ext cx="3697800" cy="11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Valores Orçados</a:t>
            </a:r>
            <a:endParaRPr/>
          </a:p>
        </p:txBody>
      </p:sp>
      <p:sp>
        <p:nvSpPr>
          <p:cNvPr id="468" name="Google Shape;468;p44"/>
          <p:cNvSpPr txBox="1"/>
          <p:nvPr>
            <p:ph idx="2" type="title"/>
          </p:nvPr>
        </p:nvSpPr>
        <p:spPr>
          <a:xfrm rot="-5400000">
            <a:off x="2056775" y="1540050"/>
            <a:ext cx="3822300" cy="20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p:nvPr/>
        </p:nvSpPr>
        <p:spPr>
          <a:xfrm rot="5400000">
            <a:off x="6101000" y="-1585725"/>
            <a:ext cx="500700" cy="608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4" name="Google Shape;474;p45"/>
          <p:cNvGraphicFramePr/>
          <p:nvPr/>
        </p:nvGraphicFramePr>
        <p:xfrm>
          <a:off x="2079975" y="782438"/>
          <a:ext cx="3000000" cy="3000000"/>
        </p:xfrm>
        <a:graphic>
          <a:graphicData uri="http://schemas.openxmlformats.org/drawingml/2006/table">
            <a:tbl>
              <a:tblPr>
                <a:noFill/>
                <a:tableStyleId>{D2B20361-277E-4465-87F9-610494DA43F8}</a:tableStyleId>
              </a:tblPr>
              <a:tblGrid>
                <a:gridCol w="3043350"/>
                <a:gridCol w="3043350"/>
              </a:tblGrid>
              <a:tr h="723375">
                <a:tc>
                  <a:txBody>
                    <a:bodyPr/>
                    <a:lstStyle/>
                    <a:p>
                      <a:pPr indent="0" lvl="0" marL="0" rtl="0" algn="ctr">
                        <a:spcBef>
                          <a:spcPts val="0"/>
                        </a:spcBef>
                        <a:spcAft>
                          <a:spcPts val="0"/>
                        </a:spcAft>
                        <a:buNone/>
                      </a:pPr>
                      <a:r>
                        <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212121"/>
                    </a:solidFill>
                  </a:tcPr>
                </a:tc>
                <a:tc>
                  <a:txBody>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Valor</a:t>
                      </a:r>
                      <a:endParaRPr>
                        <a:solidFill>
                          <a:schemeClr val="lt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212121"/>
                    </a:solidFill>
                  </a:tcPr>
                </a:tc>
              </a:tr>
              <a:tr h="72337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Estrutura</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 R$ 4.569,29</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72337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Elétrica</a:t>
                      </a:r>
                      <a:endParaRPr b="1" sz="2000">
                        <a:solidFill>
                          <a:schemeClr val="dk1"/>
                        </a:solidFill>
                        <a:latin typeface="Work Sans"/>
                        <a:ea typeface="Work Sans"/>
                        <a:cs typeface="Work Sans"/>
                        <a:sym typeface="Work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R$ 6.228,00 </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72337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Software</a:t>
                      </a:r>
                      <a:endParaRPr b="1" sz="2000">
                        <a:solidFill>
                          <a:schemeClr val="dk1"/>
                        </a:solidFill>
                        <a:latin typeface="Work Sans"/>
                        <a:ea typeface="Work Sans"/>
                        <a:cs typeface="Work Sans"/>
                        <a:sym typeface="Work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~R$ 2849,25</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8512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Total</a:t>
                      </a:r>
                      <a:endParaRPr b="1" sz="2000">
                        <a:solidFill>
                          <a:schemeClr val="dk1"/>
                        </a:solidFill>
                        <a:latin typeface="Work Sans"/>
                        <a:ea typeface="Work Sans"/>
                        <a:cs typeface="Work Sans"/>
                        <a:sym typeface="Work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R$ 13.646,54</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475" name="Google Shape;475;p45"/>
          <p:cNvSpPr txBox="1"/>
          <p:nvPr>
            <p:ph type="title"/>
          </p:nvPr>
        </p:nvSpPr>
        <p:spPr>
          <a:xfrm>
            <a:off x="1388000" y="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Orçamento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9" name="Shape 479"/>
        <p:cNvGrpSpPr/>
        <p:nvPr/>
      </p:nvGrpSpPr>
      <p:grpSpPr>
        <a:xfrm>
          <a:off x="0" y="0"/>
          <a:ext cx="0" cy="0"/>
          <a:chOff x="0" y="0"/>
          <a:chExt cx="0" cy="0"/>
        </a:xfrm>
      </p:grpSpPr>
      <p:sp>
        <p:nvSpPr>
          <p:cNvPr id="480" name="Google Shape;480;p46"/>
          <p:cNvSpPr/>
          <p:nvPr/>
        </p:nvSpPr>
        <p:spPr>
          <a:xfrm>
            <a:off x="0" y="14950"/>
            <a:ext cx="9144000" cy="512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txBox="1"/>
          <p:nvPr/>
        </p:nvSpPr>
        <p:spPr>
          <a:xfrm>
            <a:off x="1638075" y="0"/>
            <a:ext cx="53484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600">
                <a:solidFill>
                  <a:srgbClr val="FFFFFF"/>
                </a:solidFill>
                <a:latin typeface="Montserrat"/>
                <a:ea typeface="Montserrat"/>
                <a:cs typeface="Montserrat"/>
                <a:sym typeface="Montserrat"/>
              </a:rPr>
              <a:t>ÉOLO</a:t>
            </a:r>
            <a:endParaRPr/>
          </a:p>
        </p:txBody>
      </p:sp>
      <p:pic>
        <p:nvPicPr>
          <p:cNvPr id="482" name="Google Shape;482;p46"/>
          <p:cNvPicPr preferRelativeResize="0"/>
          <p:nvPr/>
        </p:nvPicPr>
        <p:blipFill>
          <a:blip r:embed="rId3">
            <a:alphaModFix/>
          </a:blip>
          <a:stretch>
            <a:fillRect/>
          </a:stretch>
        </p:blipFill>
        <p:spPr>
          <a:xfrm>
            <a:off x="0" y="745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p47"/>
          <p:cNvSpPr txBox="1"/>
          <p:nvPr>
            <p:ph type="title"/>
          </p:nvPr>
        </p:nvSpPr>
        <p:spPr>
          <a:xfrm>
            <a:off x="2751325" y="1630525"/>
            <a:ext cx="5016600" cy="9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Dúvidas?</a:t>
            </a:r>
            <a:endParaRPr/>
          </a:p>
        </p:txBody>
      </p:sp>
      <p:sp>
        <p:nvSpPr>
          <p:cNvPr id="488" name="Google Shape;488;p47"/>
          <p:cNvSpPr txBox="1"/>
          <p:nvPr>
            <p:ph idx="2"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Fim do PC3</a:t>
            </a:r>
            <a:endParaRPr/>
          </a:p>
        </p:txBody>
      </p:sp>
      <p:sp>
        <p:nvSpPr>
          <p:cNvPr id="489" name="Google Shape;489;p47"/>
          <p:cNvSpPr txBox="1"/>
          <p:nvPr>
            <p:ph idx="1" type="subTitle"/>
          </p:nvPr>
        </p:nvSpPr>
        <p:spPr>
          <a:xfrm>
            <a:off x="2751325" y="3239850"/>
            <a:ext cx="5016600" cy="7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CONTATO:</a:t>
            </a:r>
            <a:endParaRPr/>
          </a:p>
          <a:p>
            <a:pPr indent="0" lvl="0" marL="0" rtl="0" algn="l">
              <a:spcBef>
                <a:spcPts val="0"/>
              </a:spcBef>
              <a:spcAft>
                <a:spcPts val="0"/>
              </a:spcAft>
              <a:buNone/>
            </a:pPr>
            <a:r>
              <a:rPr lang="en"/>
              <a:t>Telefone: (61) 9981-0903</a:t>
            </a:r>
            <a:endParaRPr/>
          </a:p>
          <a:p>
            <a:pPr indent="0" lvl="0" marL="0" rtl="0" algn="l">
              <a:spcBef>
                <a:spcPts val="0"/>
              </a:spcBef>
              <a:spcAft>
                <a:spcPts val="0"/>
              </a:spcAft>
              <a:buNone/>
            </a:pPr>
            <a:r>
              <a:rPr lang="en"/>
              <a:t>Email: </a:t>
            </a:r>
            <a:r>
              <a:rPr lang="en">
                <a:solidFill>
                  <a:schemeClr val="hlink"/>
                </a:solidFill>
                <a:uFill>
                  <a:noFill/>
                </a:uFill>
                <a:hlinkClick r:id="rId3"/>
              </a:rPr>
              <a:t>contato@eoloenergy.com</a:t>
            </a:r>
            <a:endParaRPr/>
          </a:p>
        </p:txBody>
      </p:sp>
      <p:pic>
        <p:nvPicPr>
          <p:cNvPr id="490" name="Google Shape;490;p47"/>
          <p:cNvPicPr preferRelativeResize="0"/>
          <p:nvPr/>
        </p:nvPicPr>
        <p:blipFill rotWithShape="1">
          <a:blip r:embed="rId4">
            <a:alphaModFix/>
          </a:blip>
          <a:srcRect b="19161" l="20880" r="21865" t="23845"/>
          <a:stretch/>
        </p:blipFill>
        <p:spPr>
          <a:xfrm>
            <a:off x="5927075" y="2781275"/>
            <a:ext cx="2129025" cy="211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4" name="Shape 494"/>
        <p:cNvGrpSpPr/>
        <p:nvPr/>
      </p:nvGrpSpPr>
      <p:grpSpPr>
        <a:xfrm>
          <a:off x="0" y="0"/>
          <a:ext cx="0" cy="0"/>
          <a:chOff x="0" y="0"/>
          <a:chExt cx="0" cy="0"/>
        </a:xfrm>
      </p:grpSpPr>
      <p:sp>
        <p:nvSpPr>
          <p:cNvPr id="495" name="Google Shape;495;p48"/>
          <p:cNvSpPr/>
          <p:nvPr/>
        </p:nvSpPr>
        <p:spPr>
          <a:xfrm>
            <a:off x="0" y="14950"/>
            <a:ext cx="9144000" cy="512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txBox="1"/>
          <p:nvPr/>
        </p:nvSpPr>
        <p:spPr>
          <a:xfrm>
            <a:off x="0" y="0"/>
            <a:ext cx="3000000" cy="283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600">
                <a:solidFill>
                  <a:srgbClr val="C9A22C"/>
                </a:solidFill>
                <a:latin typeface="Montserrat"/>
                <a:ea typeface="Montserrat"/>
                <a:cs typeface="Montserrat"/>
                <a:sym typeface="Montserrat"/>
              </a:rPr>
              <a:t>Fim</a:t>
            </a:r>
            <a:r>
              <a:rPr b="1" lang="en" sz="8600">
                <a:solidFill>
                  <a:srgbClr val="1C448A"/>
                </a:solidFill>
                <a:latin typeface="Montserrat"/>
                <a:ea typeface="Montserrat"/>
                <a:cs typeface="Montserrat"/>
                <a:sym typeface="Montserrat"/>
              </a:rPr>
              <a:t> </a:t>
            </a:r>
            <a:r>
              <a:rPr b="1" lang="en" sz="8600">
                <a:solidFill>
                  <a:srgbClr val="FFFFFF"/>
                </a:solidFill>
                <a:latin typeface="Montserrat"/>
                <a:ea typeface="Montserrat"/>
                <a:cs typeface="Montserrat"/>
                <a:sym typeface="Montserrat"/>
              </a:rPr>
              <a:t>PC3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49"/>
          <p:cNvSpPr txBox="1"/>
          <p:nvPr>
            <p:ph type="title"/>
          </p:nvPr>
        </p:nvSpPr>
        <p:spPr>
          <a:xfrm>
            <a:off x="2751325" y="1630525"/>
            <a:ext cx="5016600" cy="9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150,000,000</a:t>
            </a:r>
            <a:endParaRPr/>
          </a:p>
        </p:txBody>
      </p:sp>
      <p:sp>
        <p:nvSpPr>
          <p:cNvPr id="502" name="Google Shape;502;p49"/>
          <p:cNvSpPr txBox="1"/>
          <p:nvPr>
            <p:ph idx="2"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Investment</a:t>
            </a:r>
            <a:endParaRPr/>
          </a:p>
        </p:txBody>
      </p:sp>
      <p:sp>
        <p:nvSpPr>
          <p:cNvPr id="503" name="Google Shape;503;p49"/>
          <p:cNvSpPr txBox="1"/>
          <p:nvPr>
            <p:ph idx="1" type="subTitle"/>
          </p:nvPr>
        </p:nvSpPr>
        <p:spPr>
          <a:xfrm>
            <a:off x="2751325" y="2781275"/>
            <a:ext cx="5016600" cy="7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Fifth in line from the Sun, Jupiter is, by far, the largest planet in the solar system – more than twice as massive as all the other planets combined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p:nvPr/>
        </p:nvSpPr>
        <p:spPr>
          <a:xfrm>
            <a:off x="1731050" y="944125"/>
            <a:ext cx="930300" cy="618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209" name="Google Shape;209;p23"/>
          <p:cNvSpPr/>
          <p:nvPr/>
        </p:nvSpPr>
        <p:spPr>
          <a:xfrm>
            <a:off x="5530775" y="966550"/>
            <a:ext cx="930300" cy="618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3"/>
          <p:cNvSpPr/>
          <p:nvPr/>
        </p:nvSpPr>
        <p:spPr>
          <a:xfrm>
            <a:off x="1731050" y="2588500"/>
            <a:ext cx="930300" cy="618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3"/>
          <p:cNvSpPr/>
          <p:nvPr/>
        </p:nvSpPr>
        <p:spPr>
          <a:xfrm>
            <a:off x="5530775" y="2610925"/>
            <a:ext cx="930300" cy="618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3"/>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Sumário</a:t>
            </a:r>
            <a:endParaRPr/>
          </a:p>
        </p:txBody>
      </p:sp>
      <p:sp>
        <p:nvSpPr>
          <p:cNvPr id="213" name="Google Shape;213;p23"/>
          <p:cNvSpPr txBox="1"/>
          <p:nvPr>
            <p:ph idx="1" type="subTitle"/>
          </p:nvPr>
        </p:nvSpPr>
        <p:spPr>
          <a:xfrm>
            <a:off x="2749814" y="751150"/>
            <a:ext cx="2692500" cy="51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Dados do produto</a:t>
            </a:r>
            <a:endParaRPr/>
          </a:p>
        </p:txBody>
      </p:sp>
      <p:sp>
        <p:nvSpPr>
          <p:cNvPr id="214" name="Google Shape;214;p23"/>
          <p:cNvSpPr txBox="1"/>
          <p:nvPr>
            <p:ph idx="2" type="subTitle"/>
          </p:nvPr>
        </p:nvSpPr>
        <p:spPr>
          <a:xfrm>
            <a:off x="2737450" y="1094575"/>
            <a:ext cx="2540700" cy="6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Especificações Técnicas </a:t>
            </a:r>
            <a:r>
              <a:rPr lang="en" sz="1350">
                <a:highlight>
                  <a:srgbClr val="FFFFFF"/>
                </a:highlight>
              </a:rPr>
              <a:t>• Funcionalidades • Integração</a:t>
            </a:r>
            <a:endParaRPr/>
          </a:p>
        </p:txBody>
      </p:sp>
      <p:sp>
        <p:nvSpPr>
          <p:cNvPr id="215" name="Google Shape;215;p23"/>
          <p:cNvSpPr txBox="1"/>
          <p:nvPr>
            <p:ph idx="3" type="subTitle"/>
          </p:nvPr>
        </p:nvSpPr>
        <p:spPr>
          <a:xfrm>
            <a:off x="2737450" y="2494425"/>
            <a:ext cx="1893600" cy="46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Integração </a:t>
            </a:r>
            <a:endParaRPr/>
          </a:p>
        </p:txBody>
      </p:sp>
      <p:sp>
        <p:nvSpPr>
          <p:cNvPr id="216" name="Google Shape;216;p23"/>
          <p:cNvSpPr txBox="1"/>
          <p:nvPr>
            <p:ph idx="4" type="subTitle"/>
          </p:nvPr>
        </p:nvSpPr>
        <p:spPr>
          <a:xfrm>
            <a:off x="2749825" y="2908200"/>
            <a:ext cx="2588100" cy="42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Integração dos componentes </a:t>
            </a:r>
            <a:r>
              <a:rPr lang="en" sz="1350">
                <a:highlight>
                  <a:srgbClr val="FFFFFF"/>
                </a:highlight>
              </a:rPr>
              <a:t>dos subsistemas</a:t>
            </a:r>
            <a:endParaRPr/>
          </a:p>
        </p:txBody>
      </p:sp>
      <p:sp>
        <p:nvSpPr>
          <p:cNvPr id="217" name="Google Shape;217;p23"/>
          <p:cNvSpPr txBox="1"/>
          <p:nvPr>
            <p:ph idx="5" type="subTitle"/>
          </p:nvPr>
        </p:nvSpPr>
        <p:spPr>
          <a:xfrm>
            <a:off x="6537175" y="2752825"/>
            <a:ext cx="23220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Valores Orçados</a:t>
            </a:r>
            <a:endParaRPr/>
          </a:p>
        </p:txBody>
      </p:sp>
      <p:sp>
        <p:nvSpPr>
          <p:cNvPr id="218" name="Google Shape;218;p23"/>
          <p:cNvSpPr txBox="1"/>
          <p:nvPr>
            <p:ph idx="7" type="subTitle"/>
          </p:nvPr>
        </p:nvSpPr>
        <p:spPr>
          <a:xfrm>
            <a:off x="6535750" y="627301"/>
            <a:ext cx="1893600" cy="55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Operação do Equipamento  </a:t>
            </a:r>
            <a:endParaRPr/>
          </a:p>
        </p:txBody>
      </p:sp>
      <p:sp>
        <p:nvSpPr>
          <p:cNvPr id="219" name="Google Shape;219;p23"/>
          <p:cNvSpPr txBox="1"/>
          <p:nvPr>
            <p:ph idx="8" type="subTitle"/>
          </p:nvPr>
        </p:nvSpPr>
        <p:spPr>
          <a:xfrm>
            <a:off x="6549525" y="109457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Inicialização &amp; utilização;</a:t>
            </a:r>
            <a:endParaRPr/>
          </a:p>
        </p:txBody>
      </p:sp>
      <p:sp>
        <p:nvSpPr>
          <p:cNvPr id="220" name="Google Shape;220;p23"/>
          <p:cNvSpPr txBox="1"/>
          <p:nvPr>
            <p:ph idx="9" type="title"/>
          </p:nvPr>
        </p:nvSpPr>
        <p:spPr>
          <a:xfrm>
            <a:off x="1731050" y="944125"/>
            <a:ext cx="9303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1" name="Google Shape;221;p23"/>
          <p:cNvSpPr txBox="1"/>
          <p:nvPr>
            <p:ph idx="13" type="title"/>
          </p:nvPr>
        </p:nvSpPr>
        <p:spPr>
          <a:xfrm>
            <a:off x="1731050" y="2588500"/>
            <a:ext cx="9303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2" name="Google Shape;222;p23"/>
          <p:cNvSpPr txBox="1"/>
          <p:nvPr>
            <p:ph idx="14" type="title"/>
          </p:nvPr>
        </p:nvSpPr>
        <p:spPr>
          <a:xfrm>
            <a:off x="5530775" y="966550"/>
            <a:ext cx="9303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3" name="Google Shape;223;p23"/>
          <p:cNvSpPr txBox="1"/>
          <p:nvPr>
            <p:ph idx="15" type="title"/>
          </p:nvPr>
        </p:nvSpPr>
        <p:spPr>
          <a:xfrm>
            <a:off x="5530775" y="2610925"/>
            <a:ext cx="9303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50"/>
          <p:cNvPicPr preferRelativeResize="0"/>
          <p:nvPr/>
        </p:nvPicPr>
        <p:blipFill rotWithShape="1">
          <a:blip r:embed="rId3">
            <a:alphaModFix/>
          </a:blip>
          <a:srcRect b="0" l="25606" r="19266" t="0"/>
          <a:stretch/>
        </p:blipFill>
        <p:spPr>
          <a:xfrm>
            <a:off x="4894799" y="0"/>
            <a:ext cx="4249200" cy="5143499"/>
          </a:xfrm>
          <a:prstGeom prst="rect">
            <a:avLst/>
          </a:prstGeom>
          <a:noFill/>
          <a:ln>
            <a:noFill/>
          </a:ln>
        </p:spPr>
      </p:pic>
      <p:sp>
        <p:nvSpPr>
          <p:cNvPr id="509" name="Google Shape;509;p50"/>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Simple Pitch Deck</a:t>
            </a:r>
            <a:endParaRPr/>
          </a:p>
        </p:txBody>
      </p:sp>
      <p:sp>
        <p:nvSpPr>
          <p:cNvPr id="510" name="Google Shape;510;p50"/>
          <p:cNvSpPr txBox="1"/>
          <p:nvPr>
            <p:ph idx="1" type="subTitle"/>
          </p:nvPr>
        </p:nvSpPr>
        <p:spPr>
          <a:xfrm>
            <a:off x="1657150" y="1132150"/>
            <a:ext cx="3084900" cy="251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p:nvPr/>
        </p:nvSpPr>
        <p:spPr>
          <a:xfrm rot="5400000">
            <a:off x="6101000" y="-1585725"/>
            <a:ext cx="500700" cy="608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16" name="Google Shape;516;p51"/>
          <p:cNvGraphicFramePr/>
          <p:nvPr/>
        </p:nvGraphicFramePr>
        <p:xfrm>
          <a:off x="2093400" y="1125000"/>
          <a:ext cx="3000000" cy="3000000"/>
        </p:xfrm>
        <a:graphic>
          <a:graphicData uri="http://schemas.openxmlformats.org/drawingml/2006/table">
            <a:tbl>
              <a:tblPr>
                <a:noFill/>
                <a:tableStyleId>{D2B20361-277E-4465-87F9-610494DA43F8}</a:tableStyleId>
              </a:tblPr>
              <a:tblGrid>
                <a:gridCol w="1524525"/>
                <a:gridCol w="1524525"/>
                <a:gridCol w="1524525"/>
                <a:gridCol w="1524525"/>
              </a:tblGrid>
              <a:tr h="723375">
                <a:tc>
                  <a:txBody>
                    <a:bodyPr/>
                    <a:lstStyle/>
                    <a:p>
                      <a:pPr indent="0" lvl="0" marL="0" rtl="0" algn="ctr">
                        <a:spcBef>
                          <a:spcPts val="0"/>
                        </a:spcBef>
                        <a:spcAft>
                          <a:spcPts val="0"/>
                        </a:spcAft>
                        <a:buNone/>
                      </a:pPr>
                      <a:r>
                        <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Jupiter</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Mars</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Saturn</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2337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Feature 1</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Moon</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Sun</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Stars</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72337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Feature 2</a:t>
                      </a:r>
                      <a:endParaRPr b="1" sz="2000">
                        <a:solidFill>
                          <a:schemeClr val="dk1"/>
                        </a:solidFill>
                        <a:latin typeface="Work Sans"/>
                        <a:ea typeface="Work Sans"/>
                        <a:cs typeface="Work Sans"/>
                        <a:sym typeface="Work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Galaxy</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Diameter</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Earth</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85125">
                <a:tc>
                  <a:txBody>
                    <a:bodyPr/>
                    <a:lstStyle/>
                    <a:p>
                      <a:pPr indent="0" lvl="0" marL="0" rtl="0" algn="ctr">
                        <a:spcBef>
                          <a:spcPts val="0"/>
                        </a:spcBef>
                        <a:spcAft>
                          <a:spcPts val="0"/>
                        </a:spcAft>
                        <a:buNone/>
                      </a:pPr>
                      <a:r>
                        <a:rPr b="1" lang="en" sz="2000">
                          <a:solidFill>
                            <a:schemeClr val="dk1"/>
                          </a:solidFill>
                          <a:latin typeface="Work Sans"/>
                          <a:ea typeface="Work Sans"/>
                          <a:cs typeface="Work Sans"/>
                          <a:sym typeface="Work Sans"/>
                        </a:rPr>
                        <a:t>Feature 3</a:t>
                      </a:r>
                      <a:endParaRPr b="1" sz="2000">
                        <a:solidFill>
                          <a:schemeClr val="dk1"/>
                        </a:solidFill>
                        <a:latin typeface="Work Sans"/>
                        <a:ea typeface="Work Sans"/>
                        <a:cs typeface="Work Sans"/>
                        <a:sym typeface="Work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Pluto</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Neptune</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latin typeface="Roboto"/>
                          <a:ea typeface="Roboto"/>
                          <a:cs typeface="Roboto"/>
                          <a:sym typeface="Roboto"/>
                        </a:rPr>
                        <a:t>Mercury</a:t>
                      </a:r>
                      <a:endParaRPr sz="1600">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517" name="Google Shape;517;p51"/>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competitors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sp>
        <p:nvSpPr>
          <p:cNvPr id="522" name="Google Shape;522;p52"/>
          <p:cNvSpPr txBox="1"/>
          <p:nvPr>
            <p:ph type="title"/>
          </p:nvPr>
        </p:nvSpPr>
        <p:spPr>
          <a:xfrm>
            <a:off x="2751325" y="1630525"/>
            <a:ext cx="5016600" cy="9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150,000,000</a:t>
            </a:r>
            <a:endParaRPr/>
          </a:p>
        </p:txBody>
      </p:sp>
      <p:sp>
        <p:nvSpPr>
          <p:cNvPr id="523" name="Google Shape;523;p52"/>
          <p:cNvSpPr txBox="1"/>
          <p:nvPr>
            <p:ph idx="2"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Investment</a:t>
            </a:r>
            <a:endParaRPr/>
          </a:p>
        </p:txBody>
      </p:sp>
      <p:sp>
        <p:nvSpPr>
          <p:cNvPr id="524" name="Google Shape;524;p52"/>
          <p:cNvSpPr txBox="1"/>
          <p:nvPr>
            <p:ph idx="1" type="subTitle"/>
          </p:nvPr>
        </p:nvSpPr>
        <p:spPr>
          <a:xfrm>
            <a:off x="2751325" y="2781275"/>
            <a:ext cx="5016600" cy="7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Fifth in line from the Sun, Jupiter is, by far, the largest planet in the solar system – more than twice as massive as all the other planets combined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nvSpPr>
        <p:spPr>
          <a:xfrm>
            <a:off x="3172200" y="3806900"/>
            <a:ext cx="4489500" cy="4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000000"/>
                </a:solidFill>
                <a:latin typeface="Roboto"/>
                <a:ea typeface="Roboto"/>
                <a:cs typeface="Roboto"/>
                <a:sym typeface="Roboto"/>
              </a:rPr>
              <a:t>Follow the link in the graph to modify its data and then paste the new one here. For more info, </a:t>
            </a:r>
            <a:r>
              <a:rPr b="1" lang="en" sz="1300">
                <a:solidFill>
                  <a:srgbClr val="212121"/>
                </a:solidFill>
                <a:uFill>
                  <a:noFill/>
                </a:uFill>
                <a:latin typeface="Roboto"/>
                <a:ea typeface="Roboto"/>
                <a:cs typeface="Roboto"/>
                <a:sym typeface="Roboto"/>
                <a:hlinkClick r:id="rId3">
                  <a:extLst>
                    <a:ext uri="{A12FA001-AC4F-418D-AE19-62706E023703}">
                      <ahyp:hlinkClr val="tx"/>
                    </a:ext>
                  </a:extLst>
                </a:hlinkClick>
              </a:rPr>
              <a:t>click</a:t>
            </a:r>
            <a:r>
              <a:rPr b="1" lang="en" sz="1300">
                <a:solidFill>
                  <a:srgbClr val="212121"/>
                </a:solidFill>
                <a:uFill>
                  <a:noFill/>
                </a:uFill>
                <a:latin typeface="Roboto"/>
                <a:ea typeface="Roboto"/>
                <a:cs typeface="Roboto"/>
                <a:sym typeface="Roboto"/>
                <a:hlinkClick r:id="rId4">
                  <a:extLst>
                    <a:ext uri="{A12FA001-AC4F-418D-AE19-62706E023703}">
                      <ahyp:hlinkClr val="tx"/>
                    </a:ext>
                  </a:extLst>
                </a:hlinkClick>
              </a:rPr>
              <a:t> here</a:t>
            </a:r>
            <a:endParaRPr b="1" sz="1300">
              <a:solidFill>
                <a:srgbClr val="212121"/>
              </a:solidFill>
              <a:latin typeface="Roboto"/>
              <a:ea typeface="Roboto"/>
              <a:cs typeface="Roboto"/>
              <a:sym typeface="Roboto"/>
            </a:endParaRPr>
          </a:p>
        </p:txBody>
      </p:sp>
      <p:pic>
        <p:nvPicPr>
          <p:cNvPr id="530" name="Google Shape;530;p53">
            <a:hlinkClick r:id="rId5"/>
          </p:cNvPr>
          <p:cNvPicPr preferRelativeResize="0"/>
          <p:nvPr/>
        </p:nvPicPr>
        <p:blipFill>
          <a:blip r:embed="rId6">
            <a:alphaModFix/>
          </a:blip>
          <a:stretch>
            <a:fillRect/>
          </a:stretch>
        </p:blipFill>
        <p:spPr>
          <a:xfrm>
            <a:off x="2619750" y="856250"/>
            <a:ext cx="5260902" cy="2893499"/>
          </a:xfrm>
          <a:prstGeom prst="rect">
            <a:avLst/>
          </a:prstGeom>
          <a:noFill/>
          <a:ln>
            <a:noFill/>
          </a:ln>
        </p:spPr>
      </p:pic>
      <p:sp>
        <p:nvSpPr>
          <p:cNvPr id="531" name="Google Shape;531;p53"/>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share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54"/>
          <p:cNvSpPr/>
          <p:nvPr/>
        </p:nvSpPr>
        <p:spPr>
          <a:xfrm rot="5400000">
            <a:off x="2095200" y="1075500"/>
            <a:ext cx="1956000" cy="616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4"/>
          <p:cNvSpPr/>
          <p:nvPr/>
        </p:nvSpPr>
        <p:spPr>
          <a:xfrm rot="5400000">
            <a:off x="3019325" y="1821892"/>
            <a:ext cx="532500" cy="5144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txBox="1"/>
          <p:nvPr>
            <p:ph type="title"/>
          </p:nvPr>
        </p:nvSpPr>
        <p:spPr>
          <a:xfrm>
            <a:off x="713225" y="3480000"/>
            <a:ext cx="6157500" cy="118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A picture is worth a thousand words</a:t>
            </a:r>
            <a:endParaRPr sz="4000"/>
          </a:p>
        </p:txBody>
      </p:sp>
      <p:cxnSp>
        <p:nvCxnSpPr>
          <p:cNvPr id="539" name="Google Shape;539;p54"/>
          <p:cNvCxnSpPr/>
          <p:nvPr/>
        </p:nvCxnSpPr>
        <p:spPr>
          <a:xfrm rot="10800000">
            <a:off x="-1173475" y="3805963"/>
            <a:ext cx="1886700" cy="0"/>
          </a:xfrm>
          <a:prstGeom prst="straightConnector1">
            <a:avLst/>
          </a:prstGeom>
          <a:noFill/>
          <a:ln cap="flat" cmpd="sng" w="19050">
            <a:solidFill>
              <a:schemeClr val="dk1"/>
            </a:solidFill>
            <a:prstDash val="solid"/>
            <a:round/>
            <a:headEnd len="med" w="med" type="none"/>
            <a:tailEnd len="med" w="med" type="none"/>
          </a:ln>
        </p:spPr>
      </p:cxnSp>
      <p:sp>
        <p:nvSpPr>
          <p:cNvPr id="540" name="Google Shape;540;p54"/>
          <p:cNvSpPr/>
          <p:nvPr/>
        </p:nvSpPr>
        <p:spPr>
          <a:xfrm>
            <a:off x="6156900" y="4599425"/>
            <a:ext cx="2987400" cy="54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4"/>
          <p:cNvSpPr/>
          <p:nvPr/>
        </p:nvSpPr>
        <p:spPr>
          <a:xfrm>
            <a:off x="8171023" y="4599425"/>
            <a:ext cx="974100" cy="5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5"/>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competitors</a:t>
            </a:r>
            <a:endParaRPr/>
          </a:p>
        </p:txBody>
      </p:sp>
      <p:sp>
        <p:nvSpPr>
          <p:cNvPr id="547" name="Google Shape;547;p55"/>
          <p:cNvSpPr txBox="1"/>
          <p:nvPr>
            <p:ph idx="1" type="subTitle"/>
          </p:nvPr>
        </p:nvSpPr>
        <p:spPr>
          <a:xfrm>
            <a:off x="2114756" y="101114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48" name="Google Shape;548;p55"/>
          <p:cNvSpPr txBox="1"/>
          <p:nvPr>
            <p:ph idx="2" type="subTitle"/>
          </p:nvPr>
        </p:nvSpPr>
        <p:spPr>
          <a:xfrm>
            <a:off x="2114756" y="136654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fifth planet from the sun and the largest in the system</a:t>
            </a:r>
            <a:endParaRPr/>
          </a:p>
        </p:txBody>
      </p:sp>
      <p:sp>
        <p:nvSpPr>
          <p:cNvPr id="549" name="Google Shape;549;p55"/>
          <p:cNvSpPr txBox="1"/>
          <p:nvPr>
            <p:ph idx="3" type="subTitle"/>
          </p:nvPr>
        </p:nvSpPr>
        <p:spPr>
          <a:xfrm>
            <a:off x="2114756" y="265552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50" name="Google Shape;550;p55"/>
          <p:cNvSpPr txBox="1"/>
          <p:nvPr>
            <p:ph idx="4" type="subTitle"/>
          </p:nvPr>
        </p:nvSpPr>
        <p:spPr>
          <a:xfrm>
            <a:off x="2114756" y="301092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fourth planet from the sun and it’s a cold place</a:t>
            </a:r>
            <a:endParaRPr/>
          </a:p>
        </p:txBody>
      </p:sp>
      <p:sp>
        <p:nvSpPr>
          <p:cNvPr id="551" name="Google Shape;551;p55"/>
          <p:cNvSpPr txBox="1"/>
          <p:nvPr>
            <p:ph idx="5" type="subTitle"/>
          </p:nvPr>
        </p:nvSpPr>
        <p:spPr>
          <a:xfrm>
            <a:off x="6537206" y="101114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552" name="Google Shape;552;p55"/>
          <p:cNvSpPr txBox="1"/>
          <p:nvPr>
            <p:ph idx="6" type="subTitle"/>
          </p:nvPr>
        </p:nvSpPr>
        <p:spPr>
          <a:xfrm>
            <a:off x="6537206" y="136654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eighth and farthest-known planet from the sun</a:t>
            </a:r>
            <a:endParaRPr/>
          </a:p>
        </p:txBody>
      </p:sp>
      <p:sp>
        <p:nvSpPr>
          <p:cNvPr id="553" name="Google Shape;553;p55"/>
          <p:cNvSpPr txBox="1"/>
          <p:nvPr>
            <p:ph idx="7" type="subTitle"/>
          </p:nvPr>
        </p:nvSpPr>
        <p:spPr>
          <a:xfrm>
            <a:off x="6537206" y="265552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54" name="Google Shape;554;p55"/>
          <p:cNvSpPr txBox="1"/>
          <p:nvPr>
            <p:ph idx="8" type="subTitle"/>
          </p:nvPr>
        </p:nvSpPr>
        <p:spPr>
          <a:xfrm>
            <a:off x="6537206" y="301092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 of them all</a:t>
            </a:r>
            <a:endParaRPr/>
          </a:p>
        </p:txBody>
      </p:sp>
      <p:sp>
        <p:nvSpPr>
          <p:cNvPr id="555" name="Google Shape;555;p55"/>
          <p:cNvSpPr txBox="1"/>
          <p:nvPr>
            <p:ph idx="9" type="subTitle"/>
          </p:nvPr>
        </p:nvSpPr>
        <p:spPr>
          <a:xfrm>
            <a:off x="4325981" y="101114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556" name="Google Shape;556;p55"/>
          <p:cNvSpPr txBox="1"/>
          <p:nvPr>
            <p:ph idx="13" type="subTitle"/>
          </p:nvPr>
        </p:nvSpPr>
        <p:spPr>
          <a:xfrm>
            <a:off x="4325981" y="136654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with a radius of about nine times the Earth's</a:t>
            </a:r>
            <a:endParaRPr/>
          </a:p>
        </p:txBody>
      </p:sp>
      <p:sp>
        <p:nvSpPr>
          <p:cNvPr id="557" name="Google Shape;557;p55"/>
          <p:cNvSpPr txBox="1"/>
          <p:nvPr>
            <p:ph idx="14" type="subTitle"/>
          </p:nvPr>
        </p:nvSpPr>
        <p:spPr>
          <a:xfrm>
            <a:off x="4325981" y="265552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58" name="Google Shape;558;p55"/>
          <p:cNvSpPr txBox="1"/>
          <p:nvPr>
            <p:ph idx="15" type="subTitle"/>
          </p:nvPr>
        </p:nvSpPr>
        <p:spPr>
          <a:xfrm>
            <a:off x="4325981" y="301092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a beautiful planet with extremely high temperatures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56"/>
          <p:cNvGrpSpPr/>
          <p:nvPr/>
        </p:nvGrpSpPr>
        <p:grpSpPr>
          <a:xfrm>
            <a:off x="3371909" y="1171058"/>
            <a:ext cx="2714504" cy="503652"/>
            <a:chOff x="3371850" y="1189550"/>
            <a:chExt cx="4505400" cy="638100"/>
          </a:xfrm>
        </p:grpSpPr>
        <p:sp>
          <p:nvSpPr>
            <p:cNvPr id="564" name="Google Shape;564;p56"/>
            <p:cNvSpPr/>
            <p:nvPr/>
          </p:nvSpPr>
          <p:spPr>
            <a:xfrm>
              <a:off x="3371850" y="1189550"/>
              <a:ext cx="4505400" cy="6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a:off x="3371850" y="1189550"/>
              <a:ext cx="1124100" cy="6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6"/>
          <p:cNvGrpSpPr/>
          <p:nvPr/>
        </p:nvGrpSpPr>
        <p:grpSpPr>
          <a:xfrm>
            <a:off x="3371909" y="2099745"/>
            <a:ext cx="2714504" cy="503652"/>
            <a:chOff x="3371850" y="2113475"/>
            <a:chExt cx="4505400" cy="638100"/>
          </a:xfrm>
        </p:grpSpPr>
        <p:sp>
          <p:nvSpPr>
            <p:cNvPr id="567" name="Google Shape;567;p56"/>
            <p:cNvSpPr/>
            <p:nvPr/>
          </p:nvSpPr>
          <p:spPr>
            <a:xfrm>
              <a:off x="3371850" y="2113475"/>
              <a:ext cx="4505400" cy="6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6"/>
            <p:cNvSpPr/>
            <p:nvPr/>
          </p:nvSpPr>
          <p:spPr>
            <a:xfrm>
              <a:off x="3371850" y="2113475"/>
              <a:ext cx="1581300" cy="63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56"/>
          <p:cNvGrpSpPr/>
          <p:nvPr/>
        </p:nvGrpSpPr>
        <p:grpSpPr>
          <a:xfrm>
            <a:off x="3371909" y="3028424"/>
            <a:ext cx="2714504" cy="503652"/>
            <a:chOff x="3371850" y="3037400"/>
            <a:chExt cx="4505400" cy="638100"/>
          </a:xfrm>
        </p:grpSpPr>
        <p:sp>
          <p:nvSpPr>
            <p:cNvPr id="570" name="Google Shape;570;p56"/>
            <p:cNvSpPr/>
            <p:nvPr/>
          </p:nvSpPr>
          <p:spPr>
            <a:xfrm>
              <a:off x="3371850" y="3037400"/>
              <a:ext cx="4505400" cy="6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3371850" y="3037400"/>
              <a:ext cx="2981400" cy="6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56"/>
          <p:cNvGrpSpPr/>
          <p:nvPr/>
        </p:nvGrpSpPr>
        <p:grpSpPr>
          <a:xfrm>
            <a:off x="3371909" y="3942814"/>
            <a:ext cx="2714504" cy="503652"/>
            <a:chOff x="3371850" y="3961325"/>
            <a:chExt cx="4505400" cy="638100"/>
          </a:xfrm>
        </p:grpSpPr>
        <p:sp>
          <p:nvSpPr>
            <p:cNvPr id="573" name="Google Shape;573;p56"/>
            <p:cNvSpPr/>
            <p:nvPr/>
          </p:nvSpPr>
          <p:spPr>
            <a:xfrm>
              <a:off x="3371850" y="3961325"/>
              <a:ext cx="4505400" cy="6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6"/>
            <p:cNvSpPr/>
            <p:nvPr/>
          </p:nvSpPr>
          <p:spPr>
            <a:xfrm>
              <a:off x="3371850" y="3961325"/>
              <a:ext cx="4010100" cy="638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56"/>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Statistics</a:t>
            </a:r>
            <a:endParaRPr/>
          </a:p>
        </p:txBody>
      </p:sp>
      <p:sp>
        <p:nvSpPr>
          <p:cNvPr id="576" name="Google Shape;576;p56"/>
          <p:cNvSpPr txBox="1"/>
          <p:nvPr>
            <p:ph idx="2" type="title"/>
          </p:nvPr>
        </p:nvSpPr>
        <p:spPr>
          <a:xfrm>
            <a:off x="1884550" y="1103825"/>
            <a:ext cx="13635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577" name="Google Shape;577;p56"/>
          <p:cNvSpPr txBox="1"/>
          <p:nvPr>
            <p:ph idx="1" type="subTitle"/>
          </p:nvPr>
        </p:nvSpPr>
        <p:spPr>
          <a:xfrm>
            <a:off x="3371906" y="125562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78" name="Google Shape;578;p56"/>
          <p:cNvSpPr txBox="1"/>
          <p:nvPr>
            <p:ph idx="3" type="subTitle"/>
          </p:nvPr>
        </p:nvSpPr>
        <p:spPr>
          <a:xfrm>
            <a:off x="6162650" y="1113350"/>
            <a:ext cx="23442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fifth planet from the sun and the largest</a:t>
            </a:r>
            <a:endParaRPr/>
          </a:p>
        </p:txBody>
      </p:sp>
      <p:sp>
        <p:nvSpPr>
          <p:cNvPr id="579" name="Google Shape;579;p56"/>
          <p:cNvSpPr txBox="1"/>
          <p:nvPr>
            <p:ph idx="4" type="title"/>
          </p:nvPr>
        </p:nvSpPr>
        <p:spPr>
          <a:xfrm>
            <a:off x="1884550" y="2047550"/>
            <a:ext cx="13635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34%</a:t>
            </a:r>
            <a:endParaRPr/>
          </a:p>
        </p:txBody>
      </p:sp>
      <p:sp>
        <p:nvSpPr>
          <p:cNvPr id="580" name="Google Shape;580;p56"/>
          <p:cNvSpPr txBox="1"/>
          <p:nvPr>
            <p:ph idx="5" type="subTitle"/>
          </p:nvPr>
        </p:nvSpPr>
        <p:spPr>
          <a:xfrm>
            <a:off x="3371906" y="2184311"/>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581" name="Google Shape;581;p56"/>
          <p:cNvSpPr txBox="1"/>
          <p:nvPr>
            <p:ph idx="6" type="subTitle"/>
          </p:nvPr>
        </p:nvSpPr>
        <p:spPr>
          <a:xfrm>
            <a:off x="6162650" y="2037275"/>
            <a:ext cx="23442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and the only one with rings of them all</a:t>
            </a:r>
            <a:endParaRPr/>
          </a:p>
        </p:txBody>
      </p:sp>
      <p:sp>
        <p:nvSpPr>
          <p:cNvPr id="582" name="Google Shape;582;p56"/>
          <p:cNvSpPr txBox="1"/>
          <p:nvPr>
            <p:ph idx="7" type="title"/>
          </p:nvPr>
        </p:nvSpPr>
        <p:spPr>
          <a:xfrm>
            <a:off x="1884550" y="2951675"/>
            <a:ext cx="13635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583" name="Google Shape;583;p56"/>
          <p:cNvSpPr txBox="1"/>
          <p:nvPr>
            <p:ph idx="8" type="subTitle"/>
          </p:nvPr>
        </p:nvSpPr>
        <p:spPr>
          <a:xfrm>
            <a:off x="3371906" y="310587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584" name="Google Shape;584;p56"/>
          <p:cNvSpPr txBox="1"/>
          <p:nvPr>
            <p:ph idx="9" type="subTitle"/>
          </p:nvPr>
        </p:nvSpPr>
        <p:spPr>
          <a:xfrm>
            <a:off x="6162650" y="2961200"/>
            <a:ext cx="23442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eighth and farthest known solar planet</a:t>
            </a:r>
            <a:endParaRPr/>
          </a:p>
        </p:txBody>
      </p:sp>
      <p:sp>
        <p:nvSpPr>
          <p:cNvPr id="585" name="Google Shape;585;p56"/>
          <p:cNvSpPr txBox="1"/>
          <p:nvPr>
            <p:ph idx="13" type="title"/>
          </p:nvPr>
        </p:nvSpPr>
        <p:spPr>
          <a:xfrm>
            <a:off x="1884550" y="3875600"/>
            <a:ext cx="13635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89%</a:t>
            </a:r>
            <a:endParaRPr/>
          </a:p>
        </p:txBody>
      </p:sp>
      <p:sp>
        <p:nvSpPr>
          <p:cNvPr id="586" name="Google Shape;586;p56"/>
          <p:cNvSpPr txBox="1"/>
          <p:nvPr>
            <p:ph idx="14" type="subTitle"/>
          </p:nvPr>
        </p:nvSpPr>
        <p:spPr>
          <a:xfrm>
            <a:off x="3371906" y="404169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87" name="Google Shape;587;p56"/>
          <p:cNvSpPr txBox="1"/>
          <p:nvPr>
            <p:ph idx="15" type="subTitle"/>
          </p:nvPr>
        </p:nvSpPr>
        <p:spPr>
          <a:xfrm>
            <a:off x="6162650" y="3885125"/>
            <a:ext cx="2344200" cy="6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7"/>
          <p:cNvSpPr/>
          <p:nvPr/>
        </p:nvSpPr>
        <p:spPr>
          <a:xfrm>
            <a:off x="5050725" y="539500"/>
            <a:ext cx="4093200" cy="4064400"/>
          </a:xfrm>
          <a:prstGeom prst="rect">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7"/>
          <p:cNvGrpSpPr/>
          <p:nvPr/>
        </p:nvGrpSpPr>
        <p:grpSpPr>
          <a:xfrm>
            <a:off x="1695475" y="2262600"/>
            <a:ext cx="6450000" cy="618300"/>
            <a:chOff x="1695475" y="2262600"/>
            <a:chExt cx="6450000" cy="618300"/>
          </a:xfrm>
        </p:grpSpPr>
        <p:cxnSp>
          <p:nvCxnSpPr>
            <p:cNvPr id="594" name="Google Shape;594;p57"/>
            <p:cNvCxnSpPr/>
            <p:nvPr/>
          </p:nvCxnSpPr>
          <p:spPr>
            <a:xfrm rot="10800000">
              <a:off x="1695475" y="2571750"/>
              <a:ext cx="6450000" cy="0"/>
            </a:xfrm>
            <a:prstGeom prst="straightConnector1">
              <a:avLst/>
            </a:prstGeom>
            <a:noFill/>
            <a:ln cap="flat" cmpd="sng" w="19050">
              <a:solidFill>
                <a:schemeClr val="dk1"/>
              </a:solidFill>
              <a:prstDash val="solid"/>
              <a:round/>
              <a:headEnd len="med" w="med" type="none"/>
              <a:tailEnd len="med" w="med" type="none"/>
            </a:ln>
          </p:spPr>
        </p:cxnSp>
        <p:sp>
          <p:nvSpPr>
            <p:cNvPr id="595" name="Google Shape;595;p57"/>
            <p:cNvSpPr/>
            <p:nvPr/>
          </p:nvSpPr>
          <p:spPr>
            <a:xfrm>
              <a:off x="1899788" y="2262600"/>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01</a:t>
              </a:r>
              <a:endParaRPr/>
            </a:p>
          </p:txBody>
        </p:sp>
        <p:sp>
          <p:nvSpPr>
            <p:cNvPr id="596" name="Google Shape;596;p57"/>
            <p:cNvSpPr/>
            <p:nvPr/>
          </p:nvSpPr>
          <p:spPr>
            <a:xfrm>
              <a:off x="3603475" y="2262600"/>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02</a:t>
              </a:r>
              <a:endParaRPr/>
            </a:p>
          </p:txBody>
        </p:sp>
        <p:sp>
          <p:nvSpPr>
            <p:cNvPr id="597" name="Google Shape;597;p57"/>
            <p:cNvSpPr/>
            <p:nvPr/>
          </p:nvSpPr>
          <p:spPr>
            <a:xfrm>
              <a:off x="5307163" y="2262600"/>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03</a:t>
              </a:r>
              <a:endParaRPr/>
            </a:p>
          </p:txBody>
        </p:sp>
        <p:sp>
          <p:nvSpPr>
            <p:cNvPr id="598" name="Google Shape;598;p57"/>
            <p:cNvSpPr/>
            <p:nvPr/>
          </p:nvSpPr>
          <p:spPr>
            <a:xfrm>
              <a:off x="7010850" y="2262600"/>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04</a:t>
              </a:r>
              <a:endParaRPr/>
            </a:p>
          </p:txBody>
        </p:sp>
      </p:grpSp>
      <p:sp>
        <p:nvSpPr>
          <p:cNvPr id="599" name="Google Shape;599;p57"/>
          <p:cNvSpPr txBox="1"/>
          <p:nvPr/>
        </p:nvSpPr>
        <p:spPr>
          <a:xfrm>
            <a:off x="1834330" y="1222000"/>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Jupiter</a:t>
            </a:r>
            <a:endParaRPr b="1" sz="2000">
              <a:solidFill>
                <a:schemeClr val="dk1"/>
              </a:solidFill>
              <a:latin typeface="Work Sans"/>
              <a:ea typeface="Work Sans"/>
              <a:cs typeface="Work Sans"/>
              <a:sym typeface="Work Sans"/>
            </a:endParaRPr>
          </a:p>
        </p:txBody>
      </p:sp>
      <p:sp>
        <p:nvSpPr>
          <p:cNvPr id="600" name="Google Shape;600;p57"/>
          <p:cNvSpPr txBox="1"/>
          <p:nvPr/>
        </p:nvSpPr>
        <p:spPr>
          <a:xfrm>
            <a:off x="1834325" y="1577400"/>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the fifth planet from the sun</a:t>
            </a:r>
            <a:endParaRPr>
              <a:solidFill>
                <a:schemeClr val="dk1"/>
              </a:solidFill>
              <a:latin typeface="Roboto"/>
              <a:ea typeface="Roboto"/>
              <a:cs typeface="Roboto"/>
              <a:sym typeface="Roboto"/>
            </a:endParaRPr>
          </a:p>
        </p:txBody>
      </p:sp>
      <p:sp>
        <p:nvSpPr>
          <p:cNvPr id="601" name="Google Shape;601;p57"/>
          <p:cNvSpPr txBox="1"/>
          <p:nvPr/>
        </p:nvSpPr>
        <p:spPr>
          <a:xfrm>
            <a:off x="5204380" y="1222000"/>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Neptune</a:t>
            </a:r>
            <a:endParaRPr b="1" sz="2000">
              <a:solidFill>
                <a:schemeClr val="dk1"/>
              </a:solidFill>
              <a:latin typeface="Work Sans"/>
              <a:ea typeface="Work Sans"/>
              <a:cs typeface="Work Sans"/>
              <a:sym typeface="Work Sans"/>
            </a:endParaRPr>
          </a:p>
        </p:txBody>
      </p:sp>
      <p:sp>
        <p:nvSpPr>
          <p:cNvPr id="602" name="Google Shape;602;p57"/>
          <p:cNvSpPr txBox="1"/>
          <p:nvPr/>
        </p:nvSpPr>
        <p:spPr>
          <a:xfrm>
            <a:off x="5204375" y="1577400"/>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the farthest-known</a:t>
            </a:r>
            <a:endParaRPr>
              <a:solidFill>
                <a:schemeClr val="dk1"/>
              </a:solidFill>
              <a:latin typeface="Roboto"/>
              <a:ea typeface="Roboto"/>
              <a:cs typeface="Roboto"/>
              <a:sym typeface="Roboto"/>
            </a:endParaRPr>
          </a:p>
        </p:txBody>
      </p:sp>
      <p:sp>
        <p:nvSpPr>
          <p:cNvPr id="603" name="Google Shape;603;p57"/>
          <p:cNvSpPr txBox="1"/>
          <p:nvPr/>
        </p:nvSpPr>
        <p:spPr>
          <a:xfrm>
            <a:off x="3468680" y="3033300"/>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Saturn</a:t>
            </a:r>
            <a:endParaRPr b="1" sz="2000">
              <a:solidFill>
                <a:schemeClr val="dk1"/>
              </a:solidFill>
              <a:latin typeface="Work Sans"/>
              <a:ea typeface="Work Sans"/>
              <a:cs typeface="Work Sans"/>
              <a:sym typeface="Work Sans"/>
            </a:endParaRPr>
          </a:p>
        </p:txBody>
      </p:sp>
      <p:sp>
        <p:nvSpPr>
          <p:cNvPr id="604" name="Google Shape;604;p57"/>
          <p:cNvSpPr txBox="1"/>
          <p:nvPr/>
        </p:nvSpPr>
        <p:spPr>
          <a:xfrm>
            <a:off x="3468675" y="3388700"/>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a gas giant with several rings</a:t>
            </a:r>
            <a:endParaRPr>
              <a:solidFill>
                <a:schemeClr val="dk1"/>
              </a:solidFill>
              <a:latin typeface="Roboto"/>
              <a:ea typeface="Roboto"/>
              <a:cs typeface="Roboto"/>
              <a:sym typeface="Roboto"/>
            </a:endParaRPr>
          </a:p>
        </p:txBody>
      </p:sp>
      <p:sp>
        <p:nvSpPr>
          <p:cNvPr id="605" name="Google Shape;605;p57"/>
          <p:cNvSpPr txBox="1"/>
          <p:nvPr/>
        </p:nvSpPr>
        <p:spPr>
          <a:xfrm>
            <a:off x="6901180" y="3033300"/>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Mercury</a:t>
            </a:r>
            <a:endParaRPr b="1" sz="2000">
              <a:solidFill>
                <a:schemeClr val="dk1"/>
              </a:solidFill>
              <a:latin typeface="Work Sans"/>
              <a:ea typeface="Work Sans"/>
              <a:cs typeface="Work Sans"/>
              <a:sym typeface="Work Sans"/>
            </a:endParaRPr>
          </a:p>
        </p:txBody>
      </p:sp>
      <p:sp>
        <p:nvSpPr>
          <p:cNvPr id="606" name="Google Shape;606;p57"/>
          <p:cNvSpPr txBox="1"/>
          <p:nvPr/>
        </p:nvSpPr>
        <p:spPr>
          <a:xfrm>
            <a:off x="6901175" y="3388700"/>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Mercury is the smallest planet</a:t>
            </a:r>
            <a:endParaRPr>
              <a:solidFill>
                <a:schemeClr val="dk1"/>
              </a:solidFill>
              <a:latin typeface="Roboto"/>
              <a:ea typeface="Roboto"/>
              <a:cs typeface="Roboto"/>
              <a:sym typeface="Roboto"/>
            </a:endParaRPr>
          </a:p>
        </p:txBody>
      </p:sp>
      <p:sp>
        <p:nvSpPr>
          <p:cNvPr id="607" name="Google Shape;607;p57"/>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8"/>
          <p:cNvSpPr/>
          <p:nvPr/>
        </p:nvSpPr>
        <p:spPr>
          <a:xfrm>
            <a:off x="2243150" y="1822838"/>
            <a:ext cx="805800" cy="80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8"/>
          <p:cNvSpPr/>
          <p:nvPr/>
        </p:nvSpPr>
        <p:spPr>
          <a:xfrm>
            <a:off x="4433900" y="1822838"/>
            <a:ext cx="805800" cy="80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6624638" y="1822838"/>
            <a:ext cx="805800" cy="80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a:off x="6821838" y="2020013"/>
            <a:ext cx="411437" cy="411437"/>
          </a:xfrm>
          <a:custGeom>
            <a:rect b="b" l="l" r="r" t="t"/>
            <a:pathLst>
              <a:path extrusionOk="0" h="46569" w="46569">
                <a:moveTo>
                  <a:pt x="36389" y="1"/>
                </a:moveTo>
                <a:lnTo>
                  <a:pt x="36389" y="14439"/>
                </a:lnTo>
                <a:lnTo>
                  <a:pt x="31089" y="14439"/>
                </a:lnTo>
                <a:lnTo>
                  <a:pt x="31089" y="43837"/>
                </a:lnTo>
                <a:lnTo>
                  <a:pt x="28357" y="43837"/>
                </a:lnTo>
                <a:lnTo>
                  <a:pt x="28357" y="24098"/>
                </a:lnTo>
                <a:lnTo>
                  <a:pt x="18244" y="24098"/>
                </a:lnTo>
                <a:lnTo>
                  <a:pt x="18244" y="43837"/>
                </a:lnTo>
                <a:lnTo>
                  <a:pt x="15512" y="43837"/>
                </a:lnTo>
                <a:lnTo>
                  <a:pt x="15512" y="33724"/>
                </a:lnTo>
                <a:lnTo>
                  <a:pt x="8585" y="33724"/>
                </a:lnTo>
                <a:lnTo>
                  <a:pt x="8585" y="43837"/>
                </a:lnTo>
                <a:lnTo>
                  <a:pt x="5886" y="43837"/>
                </a:lnTo>
                <a:lnTo>
                  <a:pt x="5886" y="40130"/>
                </a:lnTo>
                <a:lnTo>
                  <a:pt x="2179" y="40130"/>
                </a:lnTo>
                <a:lnTo>
                  <a:pt x="2179" y="43837"/>
                </a:lnTo>
                <a:lnTo>
                  <a:pt x="0" y="43837"/>
                </a:lnTo>
                <a:lnTo>
                  <a:pt x="0" y="46569"/>
                </a:lnTo>
                <a:lnTo>
                  <a:pt x="46568" y="46569"/>
                </a:lnTo>
                <a:lnTo>
                  <a:pt x="46568" y="43837"/>
                </a:lnTo>
                <a:lnTo>
                  <a:pt x="44389" y="43837"/>
                </a:lnTo>
                <a:lnTo>
                  <a:pt x="44389" y="14439"/>
                </a:lnTo>
                <a:lnTo>
                  <a:pt x="39089" y="14439"/>
                </a:lnTo>
                <a:lnTo>
                  <a:pt x="39089" y="8651"/>
                </a:lnTo>
                <a:lnTo>
                  <a:pt x="46568" y="8651"/>
                </a:lnTo>
                <a:lnTo>
                  <a:pt x="45430" y="5236"/>
                </a:lnTo>
                <a:lnTo>
                  <a:pt x="46568" y="1822"/>
                </a:lnTo>
                <a:lnTo>
                  <a:pt x="39089" y="1822"/>
                </a:lnTo>
                <a:lnTo>
                  <a:pt x="39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58"/>
          <p:cNvGrpSpPr/>
          <p:nvPr/>
        </p:nvGrpSpPr>
        <p:grpSpPr>
          <a:xfrm>
            <a:off x="2419732" y="2019968"/>
            <a:ext cx="452622" cy="411520"/>
            <a:chOff x="11304650" y="2547100"/>
            <a:chExt cx="1165050" cy="1055450"/>
          </a:xfrm>
        </p:grpSpPr>
        <p:sp>
          <p:nvSpPr>
            <p:cNvPr id="617" name="Google Shape;617;p58"/>
            <p:cNvSpPr/>
            <p:nvPr/>
          </p:nvSpPr>
          <p:spPr>
            <a:xfrm>
              <a:off x="11304650" y="2547100"/>
              <a:ext cx="1165050" cy="747150"/>
            </a:xfrm>
            <a:custGeom>
              <a:rect b="b" l="l" r="r" t="t"/>
              <a:pathLst>
                <a:path extrusionOk="0" h="29886" w="46602">
                  <a:moveTo>
                    <a:pt x="40227" y="12618"/>
                  </a:moveTo>
                  <a:lnTo>
                    <a:pt x="40227" y="15317"/>
                  </a:lnTo>
                  <a:lnTo>
                    <a:pt x="37365" y="15317"/>
                  </a:lnTo>
                  <a:lnTo>
                    <a:pt x="37365" y="12618"/>
                  </a:lnTo>
                  <a:close/>
                  <a:moveTo>
                    <a:pt x="8716" y="14569"/>
                  </a:moveTo>
                  <a:lnTo>
                    <a:pt x="8716" y="17301"/>
                  </a:lnTo>
                  <a:lnTo>
                    <a:pt x="5854" y="17301"/>
                  </a:lnTo>
                  <a:lnTo>
                    <a:pt x="5854" y="14569"/>
                  </a:lnTo>
                  <a:close/>
                  <a:moveTo>
                    <a:pt x="24650" y="5659"/>
                  </a:moveTo>
                  <a:lnTo>
                    <a:pt x="24650" y="7480"/>
                  </a:lnTo>
                  <a:cubicBezTo>
                    <a:pt x="26862" y="7740"/>
                    <a:pt x="28553" y="9626"/>
                    <a:pt x="28553" y="11870"/>
                  </a:cubicBezTo>
                  <a:lnTo>
                    <a:pt x="25821" y="11870"/>
                  </a:lnTo>
                  <a:cubicBezTo>
                    <a:pt x="25821" y="10927"/>
                    <a:pt x="25041" y="10146"/>
                    <a:pt x="24097" y="10146"/>
                  </a:cubicBezTo>
                  <a:lnTo>
                    <a:pt x="22439" y="10146"/>
                  </a:lnTo>
                  <a:cubicBezTo>
                    <a:pt x="21496" y="10146"/>
                    <a:pt x="20748" y="10927"/>
                    <a:pt x="20748" y="11870"/>
                  </a:cubicBezTo>
                  <a:cubicBezTo>
                    <a:pt x="20748" y="12813"/>
                    <a:pt x="21496" y="13593"/>
                    <a:pt x="22439" y="13593"/>
                  </a:cubicBezTo>
                  <a:lnTo>
                    <a:pt x="24162" y="13593"/>
                  </a:lnTo>
                  <a:cubicBezTo>
                    <a:pt x="26601" y="13593"/>
                    <a:pt x="28585" y="15577"/>
                    <a:pt x="28585" y="18016"/>
                  </a:cubicBezTo>
                  <a:cubicBezTo>
                    <a:pt x="28585" y="20292"/>
                    <a:pt x="26862" y="22179"/>
                    <a:pt x="24683" y="22439"/>
                  </a:cubicBezTo>
                  <a:lnTo>
                    <a:pt x="24683" y="24227"/>
                  </a:lnTo>
                  <a:lnTo>
                    <a:pt x="21951" y="24227"/>
                  </a:lnTo>
                  <a:lnTo>
                    <a:pt x="21951" y="22439"/>
                  </a:lnTo>
                  <a:cubicBezTo>
                    <a:pt x="19740" y="22179"/>
                    <a:pt x="18049" y="20325"/>
                    <a:pt x="18049" y="18081"/>
                  </a:cubicBezTo>
                  <a:lnTo>
                    <a:pt x="20780" y="18081"/>
                  </a:lnTo>
                  <a:cubicBezTo>
                    <a:pt x="20780" y="18992"/>
                    <a:pt x="21496" y="19740"/>
                    <a:pt x="22439" y="19740"/>
                  </a:cubicBezTo>
                  <a:lnTo>
                    <a:pt x="24130" y="19740"/>
                  </a:lnTo>
                  <a:cubicBezTo>
                    <a:pt x="25073" y="19740"/>
                    <a:pt x="25853" y="18959"/>
                    <a:pt x="25853" y="18016"/>
                  </a:cubicBezTo>
                  <a:cubicBezTo>
                    <a:pt x="25853" y="17073"/>
                    <a:pt x="25073" y="16325"/>
                    <a:pt x="24130" y="16325"/>
                  </a:cubicBezTo>
                  <a:lnTo>
                    <a:pt x="22439" y="16325"/>
                  </a:lnTo>
                  <a:cubicBezTo>
                    <a:pt x="20000" y="16325"/>
                    <a:pt x="18016" y="14309"/>
                    <a:pt x="18016" y="11870"/>
                  </a:cubicBezTo>
                  <a:cubicBezTo>
                    <a:pt x="18016" y="9594"/>
                    <a:pt x="19740" y="7707"/>
                    <a:pt x="21919" y="7447"/>
                  </a:cubicBezTo>
                  <a:lnTo>
                    <a:pt x="21919" y="5659"/>
                  </a:lnTo>
                  <a:close/>
                  <a:moveTo>
                    <a:pt x="37463" y="0"/>
                  </a:moveTo>
                  <a:cubicBezTo>
                    <a:pt x="32748" y="65"/>
                    <a:pt x="28032" y="488"/>
                    <a:pt x="23415" y="878"/>
                  </a:cubicBezTo>
                  <a:cubicBezTo>
                    <a:pt x="18732" y="1334"/>
                    <a:pt x="13984" y="1756"/>
                    <a:pt x="9171" y="1821"/>
                  </a:cubicBezTo>
                  <a:cubicBezTo>
                    <a:pt x="8846" y="4325"/>
                    <a:pt x="7577" y="6732"/>
                    <a:pt x="5659" y="8358"/>
                  </a:cubicBezTo>
                  <a:cubicBezTo>
                    <a:pt x="4033" y="9756"/>
                    <a:pt x="2049" y="10472"/>
                    <a:pt x="0" y="10537"/>
                  </a:cubicBezTo>
                  <a:lnTo>
                    <a:pt x="0" y="20260"/>
                  </a:lnTo>
                  <a:cubicBezTo>
                    <a:pt x="2342" y="20845"/>
                    <a:pt x="4456" y="22049"/>
                    <a:pt x="6082" y="23740"/>
                  </a:cubicBezTo>
                  <a:cubicBezTo>
                    <a:pt x="7773" y="25463"/>
                    <a:pt x="8846" y="27609"/>
                    <a:pt x="9171" y="29886"/>
                  </a:cubicBezTo>
                  <a:cubicBezTo>
                    <a:pt x="13854" y="29821"/>
                    <a:pt x="18569" y="29398"/>
                    <a:pt x="23187" y="28975"/>
                  </a:cubicBezTo>
                  <a:cubicBezTo>
                    <a:pt x="27870" y="28552"/>
                    <a:pt x="32618" y="28130"/>
                    <a:pt x="37430" y="28065"/>
                  </a:cubicBezTo>
                  <a:cubicBezTo>
                    <a:pt x="37756" y="25561"/>
                    <a:pt x="39024" y="23187"/>
                    <a:pt x="40943" y="21528"/>
                  </a:cubicBezTo>
                  <a:cubicBezTo>
                    <a:pt x="42569" y="20130"/>
                    <a:pt x="44552" y="19382"/>
                    <a:pt x="46601" y="19349"/>
                  </a:cubicBezTo>
                  <a:lnTo>
                    <a:pt x="46601" y="9626"/>
                  </a:lnTo>
                  <a:cubicBezTo>
                    <a:pt x="44292" y="9041"/>
                    <a:pt x="42146" y="7805"/>
                    <a:pt x="40520" y="6146"/>
                  </a:cubicBezTo>
                  <a:cubicBezTo>
                    <a:pt x="38829" y="4390"/>
                    <a:pt x="37756" y="2277"/>
                    <a:pt x="37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12309500" y="3099925"/>
              <a:ext cx="159375" cy="160175"/>
            </a:xfrm>
            <a:custGeom>
              <a:rect b="b" l="l" r="r" t="t"/>
              <a:pathLst>
                <a:path extrusionOk="0" h="6407" w="6375">
                  <a:moveTo>
                    <a:pt x="6375" y="1"/>
                  </a:moveTo>
                  <a:cubicBezTo>
                    <a:pt x="4976" y="33"/>
                    <a:pt x="3643" y="553"/>
                    <a:pt x="2505" y="1496"/>
                  </a:cubicBezTo>
                  <a:cubicBezTo>
                    <a:pt x="1171" y="2635"/>
                    <a:pt x="293" y="4261"/>
                    <a:pt x="1" y="5984"/>
                  </a:cubicBezTo>
                  <a:cubicBezTo>
                    <a:pt x="2114" y="6017"/>
                    <a:pt x="4261" y="6147"/>
                    <a:pt x="6375" y="6407"/>
                  </a:cubicBezTo>
                  <a:lnTo>
                    <a:pt x="6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11304650" y="3471500"/>
              <a:ext cx="1164225" cy="131050"/>
            </a:xfrm>
            <a:custGeom>
              <a:rect b="b" l="l" r="r" t="t"/>
              <a:pathLst>
                <a:path extrusionOk="0" h="5242" w="46569">
                  <a:moveTo>
                    <a:pt x="38575" y="1"/>
                  </a:moveTo>
                  <a:cubicBezTo>
                    <a:pt x="33495" y="1"/>
                    <a:pt x="28399" y="462"/>
                    <a:pt x="23415" y="910"/>
                  </a:cubicBezTo>
                  <a:cubicBezTo>
                    <a:pt x="18406" y="1365"/>
                    <a:pt x="13268" y="1820"/>
                    <a:pt x="8098" y="1820"/>
                  </a:cubicBezTo>
                  <a:cubicBezTo>
                    <a:pt x="5399" y="1820"/>
                    <a:pt x="2700" y="1690"/>
                    <a:pt x="0" y="1365"/>
                  </a:cubicBezTo>
                  <a:lnTo>
                    <a:pt x="0" y="4779"/>
                  </a:lnTo>
                  <a:cubicBezTo>
                    <a:pt x="2713" y="5111"/>
                    <a:pt x="5445" y="5242"/>
                    <a:pt x="8179" y="5242"/>
                  </a:cubicBezTo>
                  <a:cubicBezTo>
                    <a:pt x="13214" y="5242"/>
                    <a:pt x="18255" y="4799"/>
                    <a:pt x="23187" y="4357"/>
                  </a:cubicBezTo>
                  <a:cubicBezTo>
                    <a:pt x="28204" y="3887"/>
                    <a:pt x="33319" y="3431"/>
                    <a:pt x="38468" y="3431"/>
                  </a:cubicBezTo>
                  <a:cubicBezTo>
                    <a:pt x="41162" y="3431"/>
                    <a:pt x="43865" y="3556"/>
                    <a:pt x="46569" y="3869"/>
                  </a:cubicBezTo>
                  <a:lnTo>
                    <a:pt x="46569" y="454"/>
                  </a:lnTo>
                  <a:cubicBezTo>
                    <a:pt x="43921" y="129"/>
                    <a:pt x="41250" y="1"/>
                    <a:pt x="38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12309500" y="2547900"/>
              <a:ext cx="159375" cy="169125"/>
            </a:xfrm>
            <a:custGeom>
              <a:rect b="b" l="l" r="r" t="t"/>
              <a:pathLst>
                <a:path extrusionOk="0" h="6765" w="6375">
                  <a:moveTo>
                    <a:pt x="1" y="1"/>
                  </a:moveTo>
                  <a:cubicBezTo>
                    <a:pt x="651" y="3350"/>
                    <a:pt x="3415" y="5757"/>
                    <a:pt x="6375" y="6765"/>
                  </a:cubicBezTo>
                  <a:lnTo>
                    <a:pt x="6375" y="424"/>
                  </a:lnTo>
                  <a:cubicBezTo>
                    <a:pt x="4261" y="163"/>
                    <a:pt x="2147" y="3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8"/>
            <p:cNvSpPr/>
            <p:nvPr/>
          </p:nvSpPr>
          <p:spPr>
            <a:xfrm>
              <a:off x="11304650" y="2581250"/>
              <a:ext cx="160175" cy="160975"/>
            </a:xfrm>
            <a:custGeom>
              <a:rect b="b" l="l" r="r" t="t"/>
              <a:pathLst>
                <a:path extrusionOk="0" h="6439" w="6407">
                  <a:moveTo>
                    <a:pt x="0" y="0"/>
                  </a:moveTo>
                  <a:lnTo>
                    <a:pt x="0" y="6439"/>
                  </a:lnTo>
                  <a:cubicBezTo>
                    <a:pt x="1399" y="6406"/>
                    <a:pt x="2765" y="5886"/>
                    <a:pt x="3903" y="4911"/>
                  </a:cubicBezTo>
                  <a:cubicBezTo>
                    <a:pt x="5236" y="3772"/>
                    <a:pt x="6114" y="2179"/>
                    <a:pt x="6407" y="423"/>
                  </a:cubicBezTo>
                  <a:cubicBezTo>
                    <a:pt x="4293" y="390"/>
                    <a:pt x="2147" y="26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11304650" y="3125125"/>
              <a:ext cx="160175" cy="169125"/>
            </a:xfrm>
            <a:custGeom>
              <a:rect b="b" l="l" r="r" t="t"/>
              <a:pathLst>
                <a:path extrusionOk="0" h="6765" w="6407">
                  <a:moveTo>
                    <a:pt x="0" y="1"/>
                  </a:moveTo>
                  <a:lnTo>
                    <a:pt x="0" y="6309"/>
                  </a:lnTo>
                  <a:cubicBezTo>
                    <a:pt x="2147" y="6570"/>
                    <a:pt x="4260" y="6700"/>
                    <a:pt x="6407" y="6765"/>
                  </a:cubicBezTo>
                  <a:cubicBezTo>
                    <a:pt x="5756" y="3415"/>
                    <a:pt x="2992" y="97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11304650" y="3317275"/>
              <a:ext cx="1164225" cy="131175"/>
            </a:xfrm>
            <a:custGeom>
              <a:rect b="b" l="l" r="r" t="t"/>
              <a:pathLst>
                <a:path extrusionOk="0" h="5247" w="46569">
                  <a:moveTo>
                    <a:pt x="38426" y="0"/>
                  </a:moveTo>
                  <a:cubicBezTo>
                    <a:pt x="33395" y="0"/>
                    <a:pt x="28350" y="457"/>
                    <a:pt x="23415" y="900"/>
                  </a:cubicBezTo>
                  <a:cubicBezTo>
                    <a:pt x="18406" y="1355"/>
                    <a:pt x="13268" y="1810"/>
                    <a:pt x="8098" y="1810"/>
                  </a:cubicBezTo>
                  <a:cubicBezTo>
                    <a:pt x="5399" y="1810"/>
                    <a:pt x="2700" y="1680"/>
                    <a:pt x="0" y="1355"/>
                  </a:cubicBezTo>
                  <a:lnTo>
                    <a:pt x="0" y="4770"/>
                  </a:lnTo>
                  <a:cubicBezTo>
                    <a:pt x="2709" y="5112"/>
                    <a:pt x="5437" y="5247"/>
                    <a:pt x="8167" y="5247"/>
                  </a:cubicBezTo>
                  <a:cubicBezTo>
                    <a:pt x="13206" y="5247"/>
                    <a:pt x="18251" y="4790"/>
                    <a:pt x="23187" y="4347"/>
                  </a:cubicBezTo>
                  <a:cubicBezTo>
                    <a:pt x="28243" y="3895"/>
                    <a:pt x="33399" y="3429"/>
                    <a:pt x="38588" y="3429"/>
                  </a:cubicBezTo>
                  <a:cubicBezTo>
                    <a:pt x="41242" y="3429"/>
                    <a:pt x="43905" y="3551"/>
                    <a:pt x="46569" y="3859"/>
                  </a:cubicBezTo>
                  <a:lnTo>
                    <a:pt x="46569" y="477"/>
                  </a:lnTo>
                  <a:cubicBezTo>
                    <a:pt x="43872" y="134"/>
                    <a:pt x="41151" y="0"/>
                    <a:pt x="38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8"/>
          <p:cNvGrpSpPr/>
          <p:nvPr/>
        </p:nvGrpSpPr>
        <p:grpSpPr>
          <a:xfrm>
            <a:off x="4600193" y="2019997"/>
            <a:ext cx="473213" cy="411459"/>
            <a:chOff x="4436925" y="1748075"/>
            <a:chExt cx="673038" cy="585207"/>
          </a:xfrm>
        </p:grpSpPr>
        <p:sp>
          <p:nvSpPr>
            <p:cNvPr id="625" name="Google Shape;625;p58"/>
            <p:cNvSpPr/>
            <p:nvPr/>
          </p:nvSpPr>
          <p:spPr>
            <a:xfrm>
              <a:off x="4436925" y="1748075"/>
              <a:ext cx="673038" cy="360303"/>
            </a:xfrm>
            <a:custGeom>
              <a:rect b="b" l="l" r="r" t="t"/>
              <a:pathLst>
                <a:path extrusionOk="0" h="25008" w="46569">
                  <a:moveTo>
                    <a:pt x="23284" y="0"/>
                  </a:moveTo>
                  <a:lnTo>
                    <a:pt x="0" y="12488"/>
                  </a:lnTo>
                  <a:lnTo>
                    <a:pt x="10179" y="17983"/>
                  </a:lnTo>
                  <a:lnTo>
                    <a:pt x="23414" y="10862"/>
                  </a:lnTo>
                  <a:lnTo>
                    <a:pt x="24715" y="13268"/>
                  </a:lnTo>
                  <a:lnTo>
                    <a:pt x="13073" y="19512"/>
                  </a:lnTo>
                  <a:lnTo>
                    <a:pt x="23284" y="25008"/>
                  </a:lnTo>
                  <a:lnTo>
                    <a:pt x="46568" y="12488"/>
                  </a:lnTo>
                  <a:lnTo>
                    <a:pt x="23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4568502" y="2210980"/>
              <a:ext cx="57362" cy="56708"/>
            </a:xfrm>
            <a:custGeom>
              <a:rect b="b" l="l" r="r" t="t"/>
              <a:pathLst>
                <a:path extrusionOk="0" h="3936" w="3969">
                  <a:moveTo>
                    <a:pt x="1984" y="0"/>
                  </a:moveTo>
                  <a:cubicBezTo>
                    <a:pt x="911" y="0"/>
                    <a:pt x="1" y="878"/>
                    <a:pt x="1" y="1952"/>
                  </a:cubicBezTo>
                  <a:cubicBezTo>
                    <a:pt x="1" y="3057"/>
                    <a:pt x="911" y="3935"/>
                    <a:pt x="1984" y="3935"/>
                  </a:cubicBezTo>
                  <a:cubicBezTo>
                    <a:pt x="3090" y="3935"/>
                    <a:pt x="3968" y="3057"/>
                    <a:pt x="3968" y="1952"/>
                  </a:cubicBezTo>
                  <a:cubicBezTo>
                    <a:pt x="3968" y="878"/>
                    <a:pt x="3090"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4502706" y="2008105"/>
              <a:ext cx="74748" cy="199140"/>
            </a:xfrm>
            <a:custGeom>
              <a:rect b="b" l="l" r="r" t="t"/>
              <a:pathLst>
                <a:path extrusionOk="0" h="13822" w="5172">
                  <a:moveTo>
                    <a:pt x="1" y="0"/>
                  </a:moveTo>
                  <a:lnTo>
                    <a:pt x="1" y="12520"/>
                  </a:lnTo>
                  <a:lnTo>
                    <a:pt x="2407" y="13821"/>
                  </a:lnTo>
                  <a:cubicBezTo>
                    <a:pt x="2993" y="12748"/>
                    <a:pt x="3968" y="11903"/>
                    <a:pt x="5172" y="11545"/>
                  </a:cubicBezTo>
                  <a:lnTo>
                    <a:pt x="5172" y="276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4616912" y="2008105"/>
              <a:ext cx="426768" cy="325177"/>
            </a:xfrm>
            <a:custGeom>
              <a:rect b="b" l="l" r="r" t="t"/>
              <a:pathLst>
                <a:path extrusionOk="0" h="22570" w="29529">
                  <a:moveTo>
                    <a:pt x="29528" y="0"/>
                  </a:moveTo>
                  <a:lnTo>
                    <a:pt x="10829" y="10049"/>
                  </a:lnTo>
                  <a:lnTo>
                    <a:pt x="0" y="4228"/>
                  </a:lnTo>
                  <a:lnTo>
                    <a:pt x="0" y="11545"/>
                  </a:lnTo>
                  <a:cubicBezTo>
                    <a:pt x="1919" y="12130"/>
                    <a:pt x="3350" y="13919"/>
                    <a:pt x="3350" y="16033"/>
                  </a:cubicBezTo>
                  <a:cubicBezTo>
                    <a:pt x="3350" y="16846"/>
                    <a:pt x="3122" y="17594"/>
                    <a:pt x="2764" y="18276"/>
                  </a:cubicBezTo>
                  <a:lnTo>
                    <a:pt x="10797" y="22569"/>
                  </a:lnTo>
                  <a:lnTo>
                    <a:pt x="29528" y="12520"/>
                  </a:lnTo>
                  <a:lnTo>
                    <a:pt x="295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8"/>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awards</a:t>
            </a:r>
            <a:endParaRPr/>
          </a:p>
        </p:txBody>
      </p:sp>
      <p:sp>
        <p:nvSpPr>
          <p:cNvPr id="630" name="Google Shape;630;p58"/>
          <p:cNvSpPr txBox="1"/>
          <p:nvPr>
            <p:ph idx="1" type="subTitle"/>
          </p:nvPr>
        </p:nvSpPr>
        <p:spPr>
          <a:xfrm>
            <a:off x="2114756" y="276319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31" name="Google Shape;631;p58"/>
          <p:cNvSpPr txBox="1"/>
          <p:nvPr>
            <p:ph idx="2" type="subTitle"/>
          </p:nvPr>
        </p:nvSpPr>
        <p:spPr>
          <a:xfrm>
            <a:off x="2114756" y="311859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fifth planet from the sun and the largest in the system</a:t>
            </a:r>
            <a:endParaRPr/>
          </a:p>
        </p:txBody>
      </p:sp>
      <p:sp>
        <p:nvSpPr>
          <p:cNvPr id="632" name="Google Shape;632;p58"/>
          <p:cNvSpPr txBox="1"/>
          <p:nvPr>
            <p:ph idx="3" type="subTitle"/>
          </p:nvPr>
        </p:nvSpPr>
        <p:spPr>
          <a:xfrm>
            <a:off x="6537206" y="276319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633" name="Google Shape;633;p58"/>
          <p:cNvSpPr txBox="1"/>
          <p:nvPr>
            <p:ph idx="4" type="subTitle"/>
          </p:nvPr>
        </p:nvSpPr>
        <p:spPr>
          <a:xfrm>
            <a:off x="6537206" y="311859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eighth and farthest-known planet from the sun</a:t>
            </a:r>
            <a:endParaRPr/>
          </a:p>
        </p:txBody>
      </p:sp>
      <p:sp>
        <p:nvSpPr>
          <p:cNvPr id="634" name="Google Shape;634;p58"/>
          <p:cNvSpPr txBox="1"/>
          <p:nvPr>
            <p:ph idx="5" type="subTitle"/>
          </p:nvPr>
        </p:nvSpPr>
        <p:spPr>
          <a:xfrm>
            <a:off x="4325981" y="276319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635" name="Google Shape;635;p58"/>
          <p:cNvSpPr txBox="1"/>
          <p:nvPr>
            <p:ph idx="6" type="subTitle"/>
          </p:nvPr>
        </p:nvSpPr>
        <p:spPr>
          <a:xfrm>
            <a:off x="4325981" y="311859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with a radius of about nine times the Earth's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59"/>
          <p:cNvGrpSpPr/>
          <p:nvPr/>
        </p:nvGrpSpPr>
        <p:grpSpPr>
          <a:xfrm>
            <a:off x="5642150" y="764563"/>
            <a:ext cx="2965800" cy="3614575"/>
            <a:chOff x="5642150" y="764563"/>
            <a:chExt cx="2965800" cy="3614575"/>
          </a:xfrm>
        </p:grpSpPr>
        <p:sp>
          <p:nvSpPr>
            <p:cNvPr id="641" name="Google Shape;641;p59"/>
            <p:cNvSpPr/>
            <p:nvPr/>
          </p:nvSpPr>
          <p:spPr>
            <a:xfrm>
              <a:off x="7158375" y="1471238"/>
              <a:ext cx="306525" cy="497525"/>
            </a:xfrm>
            <a:custGeom>
              <a:rect b="b" l="l" r="r" t="t"/>
              <a:pathLst>
                <a:path extrusionOk="0" h="19901" w="12261">
                  <a:moveTo>
                    <a:pt x="4424" y="0"/>
                  </a:moveTo>
                  <a:cubicBezTo>
                    <a:pt x="4245" y="0"/>
                    <a:pt x="3990" y="152"/>
                    <a:pt x="3545" y="416"/>
                  </a:cubicBezTo>
                  <a:cubicBezTo>
                    <a:pt x="3413" y="487"/>
                    <a:pt x="3281" y="514"/>
                    <a:pt x="3148" y="514"/>
                  </a:cubicBezTo>
                  <a:cubicBezTo>
                    <a:pt x="2858" y="514"/>
                    <a:pt x="2567" y="385"/>
                    <a:pt x="2277" y="318"/>
                  </a:cubicBezTo>
                  <a:cubicBezTo>
                    <a:pt x="2049" y="578"/>
                    <a:pt x="1789" y="806"/>
                    <a:pt x="1431" y="904"/>
                  </a:cubicBezTo>
                  <a:cubicBezTo>
                    <a:pt x="1139" y="1001"/>
                    <a:pt x="1074" y="1294"/>
                    <a:pt x="1041" y="1587"/>
                  </a:cubicBezTo>
                  <a:cubicBezTo>
                    <a:pt x="1009" y="2009"/>
                    <a:pt x="1041" y="2432"/>
                    <a:pt x="1106" y="2855"/>
                  </a:cubicBezTo>
                  <a:cubicBezTo>
                    <a:pt x="1204" y="3310"/>
                    <a:pt x="1139" y="3668"/>
                    <a:pt x="846" y="4026"/>
                  </a:cubicBezTo>
                  <a:cubicBezTo>
                    <a:pt x="846" y="4026"/>
                    <a:pt x="813" y="4058"/>
                    <a:pt x="781" y="4058"/>
                  </a:cubicBezTo>
                  <a:cubicBezTo>
                    <a:pt x="0" y="4969"/>
                    <a:pt x="163" y="6042"/>
                    <a:pt x="293" y="7082"/>
                  </a:cubicBezTo>
                  <a:cubicBezTo>
                    <a:pt x="328" y="7089"/>
                    <a:pt x="360" y="7093"/>
                    <a:pt x="388" y="7093"/>
                  </a:cubicBezTo>
                  <a:cubicBezTo>
                    <a:pt x="620" y="7093"/>
                    <a:pt x="629" y="6873"/>
                    <a:pt x="716" y="6757"/>
                  </a:cubicBezTo>
                  <a:cubicBezTo>
                    <a:pt x="846" y="6497"/>
                    <a:pt x="976" y="6269"/>
                    <a:pt x="1171" y="6107"/>
                  </a:cubicBezTo>
                  <a:cubicBezTo>
                    <a:pt x="1277" y="6024"/>
                    <a:pt x="1388" y="5984"/>
                    <a:pt x="1489" y="5984"/>
                  </a:cubicBezTo>
                  <a:cubicBezTo>
                    <a:pt x="1666" y="5984"/>
                    <a:pt x="1813" y="6107"/>
                    <a:pt x="1854" y="6334"/>
                  </a:cubicBezTo>
                  <a:cubicBezTo>
                    <a:pt x="1952" y="6822"/>
                    <a:pt x="1919" y="7310"/>
                    <a:pt x="1659" y="7765"/>
                  </a:cubicBezTo>
                  <a:cubicBezTo>
                    <a:pt x="1431" y="8123"/>
                    <a:pt x="1236" y="8513"/>
                    <a:pt x="1236" y="8969"/>
                  </a:cubicBezTo>
                  <a:cubicBezTo>
                    <a:pt x="1204" y="9359"/>
                    <a:pt x="1269" y="9684"/>
                    <a:pt x="1724" y="9847"/>
                  </a:cubicBezTo>
                  <a:cubicBezTo>
                    <a:pt x="2277" y="10074"/>
                    <a:pt x="2342" y="10334"/>
                    <a:pt x="2049" y="10855"/>
                  </a:cubicBezTo>
                  <a:cubicBezTo>
                    <a:pt x="2017" y="10952"/>
                    <a:pt x="1919" y="11017"/>
                    <a:pt x="1919" y="11050"/>
                  </a:cubicBezTo>
                  <a:cubicBezTo>
                    <a:pt x="2342" y="11993"/>
                    <a:pt x="1366" y="12318"/>
                    <a:pt x="1074" y="12968"/>
                  </a:cubicBezTo>
                  <a:cubicBezTo>
                    <a:pt x="944" y="13229"/>
                    <a:pt x="683" y="13294"/>
                    <a:pt x="391" y="13294"/>
                  </a:cubicBezTo>
                  <a:cubicBezTo>
                    <a:pt x="343" y="13294"/>
                    <a:pt x="292" y="13285"/>
                    <a:pt x="245" y="13285"/>
                  </a:cubicBezTo>
                  <a:cubicBezTo>
                    <a:pt x="164" y="13285"/>
                    <a:pt x="98" y="13311"/>
                    <a:pt x="98" y="13456"/>
                  </a:cubicBezTo>
                  <a:cubicBezTo>
                    <a:pt x="66" y="13619"/>
                    <a:pt x="196" y="13684"/>
                    <a:pt x="326" y="13749"/>
                  </a:cubicBezTo>
                  <a:cubicBezTo>
                    <a:pt x="488" y="13781"/>
                    <a:pt x="618" y="13846"/>
                    <a:pt x="781" y="13846"/>
                  </a:cubicBezTo>
                  <a:cubicBezTo>
                    <a:pt x="1106" y="13879"/>
                    <a:pt x="1431" y="13879"/>
                    <a:pt x="1757" y="14009"/>
                  </a:cubicBezTo>
                  <a:cubicBezTo>
                    <a:pt x="1807" y="14034"/>
                    <a:pt x="1857" y="14050"/>
                    <a:pt x="1904" y="14050"/>
                  </a:cubicBezTo>
                  <a:cubicBezTo>
                    <a:pt x="1978" y="14050"/>
                    <a:pt x="2042" y="14011"/>
                    <a:pt x="2082" y="13911"/>
                  </a:cubicBezTo>
                  <a:cubicBezTo>
                    <a:pt x="2277" y="13521"/>
                    <a:pt x="2700" y="13521"/>
                    <a:pt x="3057" y="13424"/>
                  </a:cubicBezTo>
                  <a:cubicBezTo>
                    <a:pt x="3383" y="13359"/>
                    <a:pt x="3740" y="13391"/>
                    <a:pt x="4098" y="13294"/>
                  </a:cubicBezTo>
                  <a:cubicBezTo>
                    <a:pt x="4167" y="13271"/>
                    <a:pt x="4236" y="13260"/>
                    <a:pt x="4304" y="13260"/>
                  </a:cubicBezTo>
                  <a:cubicBezTo>
                    <a:pt x="4617" y="13260"/>
                    <a:pt x="4896" y="13493"/>
                    <a:pt x="4976" y="13814"/>
                  </a:cubicBezTo>
                  <a:cubicBezTo>
                    <a:pt x="5106" y="14302"/>
                    <a:pt x="5431" y="14659"/>
                    <a:pt x="5626" y="15115"/>
                  </a:cubicBezTo>
                  <a:cubicBezTo>
                    <a:pt x="5984" y="16025"/>
                    <a:pt x="6407" y="16968"/>
                    <a:pt x="6179" y="17976"/>
                  </a:cubicBezTo>
                  <a:cubicBezTo>
                    <a:pt x="6114" y="18172"/>
                    <a:pt x="6179" y="18204"/>
                    <a:pt x="6309" y="18269"/>
                  </a:cubicBezTo>
                  <a:cubicBezTo>
                    <a:pt x="6960" y="18497"/>
                    <a:pt x="7513" y="18854"/>
                    <a:pt x="8098" y="19147"/>
                  </a:cubicBezTo>
                  <a:cubicBezTo>
                    <a:pt x="8326" y="19277"/>
                    <a:pt x="8521" y="19472"/>
                    <a:pt x="8748" y="19635"/>
                  </a:cubicBezTo>
                  <a:cubicBezTo>
                    <a:pt x="8959" y="19810"/>
                    <a:pt x="9141" y="19901"/>
                    <a:pt x="9325" y="19901"/>
                  </a:cubicBezTo>
                  <a:cubicBezTo>
                    <a:pt x="9483" y="19901"/>
                    <a:pt x="9642" y="19835"/>
                    <a:pt x="9821" y="19700"/>
                  </a:cubicBezTo>
                  <a:cubicBezTo>
                    <a:pt x="10082" y="19505"/>
                    <a:pt x="10342" y="19407"/>
                    <a:pt x="10634" y="19310"/>
                  </a:cubicBezTo>
                  <a:cubicBezTo>
                    <a:pt x="10895" y="19245"/>
                    <a:pt x="11252" y="19147"/>
                    <a:pt x="11415" y="18919"/>
                  </a:cubicBezTo>
                  <a:cubicBezTo>
                    <a:pt x="11643" y="18594"/>
                    <a:pt x="11903" y="18399"/>
                    <a:pt x="12260" y="18334"/>
                  </a:cubicBezTo>
                  <a:cubicBezTo>
                    <a:pt x="12195" y="18204"/>
                    <a:pt x="12163" y="18009"/>
                    <a:pt x="12163" y="17846"/>
                  </a:cubicBezTo>
                  <a:cubicBezTo>
                    <a:pt x="12163" y="17586"/>
                    <a:pt x="12163" y="17359"/>
                    <a:pt x="12163" y="17098"/>
                  </a:cubicBezTo>
                  <a:cubicBezTo>
                    <a:pt x="12163" y="16085"/>
                    <a:pt x="11867" y="15624"/>
                    <a:pt x="11120" y="15624"/>
                  </a:cubicBezTo>
                  <a:cubicBezTo>
                    <a:pt x="10909" y="15624"/>
                    <a:pt x="10661" y="15661"/>
                    <a:pt x="10374" y="15733"/>
                  </a:cubicBezTo>
                  <a:cubicBezTo>
                    <a:pt x="10316" y="15744"/>
                    <a:pt x="10259" y="15750"/>
                    <a:pt x="10203" y="15750"/>
                  </a:cubicBezTo>
                  <a:cubicBezTo>
                    <a:pt x="9791" y="15750"/>
                    <a:pt x="9456" y="15443"/>
                    <a:pt x="9399" y="14985"/>
                  </a:cubicBezTo>
                  <a:cubicBezTo>
                    <a:pt x="9269" y="14237"/>
                    <a:pt x="8943" y="13554"/>
                    <a:pt x="8651" y="12871"/>
                  </a:cubicBezTo>
                  <a:cubicBezTo>
                    <a:pt x="8521" y="12578"/>
                    <a:pt x="8456" y="12253"/>
                    <a:pt x="8293" y="11960"/>
                  </a:cubicBezTo>
                  <a:cubicBezTo>
                    <a:pt x="8195" y="11830"/>
                    <a:pt x="8130" y="11440"/>
                    <a:pt x="8423" y="11342"/>
                  </a:cubicBezTo>
                  <a:cubicBezTo>
                    <a:pt x="8911" y="11212"/>
                    <a:pt x="9041" y="10692"/>
                    <a:pt x="9496" y="10497"/>
                  </a:cubicBezTo>
                  <a:cubicBezTo>
                    <a:pt x="9886" y="10367"/>
                    <a:pt x="9919" y="10009"/>
                    <a:pt x="9886" y="9619"/>
                  </a:cubicBezTo>
                  <a:cubicBezTo>
                    <a:pt x="9886" y="9131"/>
                    <a:pt x="9561" y="8676"/>
                    <a:pt x="9886" y="8156"/>
                  </a:cubicBezTo>
                  <a:cubicBezTo>
                    <a:pt x="9984" y="7928"/>
                    <a:pt x="9724" y="7635"/>
                    <a:pt x="9561" y="7603"/>
                  </a:cubicBezTo>
                  <a:cubicBezTo>
                    <a:pt x="8976" y="7408"/>
                    <a:pt x="8943" y="6855"/>
                    <a:pt x="8748" y="6432"/>
                  </a:cubicBezTo>
                  <a:cubicBezTo>
                    <a:pt x="8683" y="6302"/>
                    <a:pt x="8813" y="6139"/>
                    <a:pt x="8651" y="6042"/>
                  </a:cubicBezTo>
                  <a:cubicBezTo>
                    <a:pt x="7317" y="5066"/>
                    <a:pt x="7187" y="3505"/>
                    <a:pt x="6797" y="2107"/>
                  </a:cubicBezTo>
                  <a:cubicBezTo>
                    <a:pt x="6557" y="1268"/>
                    <a:pt x="6406" y="959"/>
                    <a:pt x="5887" y="959"/>
                  </a:cubicBezTo>
                  <a:cubicBezTo>
                    <a:pt x="5702" y="959"/>
                    <a:pt x="5470" y="998"/>
                    <a:pt x="5171" y="1066"/>
                  </a:cubicBezTo>
                  <a:cubicBezTo>
                    <a:pt x="5106" y="1001"/>
                    <a:pt x="5041" y="969"/>
                    <a:pt x="5009" y="904"/>
                  </a:cubicBezTo>
                  <a:cubicBezTo>
                    <a:pt x="4767" y="271"/>
                    <a:pt x="4663" y="0"/>
                    <a:pt x="44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6876275" y="2418838"/>
              <a:ext cx="802450" cy="690925"/>
            </a:xfrm>
            <a:custGeom>
              <a:rect b="b" l="l" r="r" t="t"/>
              <a:pathLst>
                <a:path extrusionOk="0" h="27637" w="32098">
                  <a:moveTo>
                    <a:pt x="31709" y="1"/>
                  </a:moveTo>
                  <a:cubicBezTo>
                    <a:pt x="31615" y="1"/>
                    <a:pt x="31496" y="26"/>
                    <a:pt x="31349" y="72"/>
                  </a:cubicBezTo>
                  <a:cubicBezTo>
                    <a:pt x="31219" y="104"/>
                    <a:pt x="31089" y="137"/>
                    <a:pt x="30991" y="235"/>
                  </a:cubicBezTo>
                  <a:cubicBezTo>
                    <a:pt x="30113" y="885"/>
                    <a:pt x="29073" y="1275"/>
                    <a:pt x="28227" y="1991"/>
                  </a:cubicBezTo>
                  <a:cubicBezTo>
                    <a:pt x="28065" y="2121"/>
                    <a:pt x="27870" y="2218"/>
                    <a:pt x="27674" y="2283"/>
                  </a:cubicBezTo>
                  <a:cubicBezTo>
                    <a:pt x="26699" y="2771"/>
                    <a:pt x="25626" y="2999"/>
                    <a:pt x="24813" y="3779"/>
                  </a:cubicBezTo>
                  <a:cubicBezTo>
                    <a:pt x="24642" y="3929"/>
                    <a:pt x="24415" y="4008"/>
                    <a:pt x="24178" y="4008"/>
                  </a:cubicBezTo>
                  <a:cubicBezTo>
                    <a:pt x="24054" y="4008"/>
                    <a:pt x="23927" y="3986"/>
                    <a:pt x="23805" y="3942"/>
                  </a:cubicBezTo>
                  <a:cubicBezTo>
                    <a:pt x="23685" y="3898"/>
                    <a:pt x="23570" y="3877"/>
                    <a:pt x="23458" y="3877"/>
                  </a:cubicBezTo>
                  <a:cubicBezTo>
                    <a:pt x="23234" y="3877"/>
                    <a:pt x="23024" y="3963"/>
                    <a:pt x="22829" y="4137"/>
                  </a:cubicBezTo>
                  <a:cubicBezTo>
                    <a:pt x="22530" y="4344"/>
                    <a:pt x="22198" y="4454"/>
                    <a:pt x="21856" y="4454"/>
                  </a:cubicBezTo>
                  <a:cubicBezTo>
                    <a:pt x="21715" y="4454"/>
                    <a:pt x="21573" y="4435"/>
                    <a:pt x="21431" y="4397"/>
                  </a:cubicBezTo>
                  <a:cubicBezTo>
                    <a:pt x="21267" y="4356"/>
                    <a:pt x="21114" y="4338"/>
                    <a:pt x="20965" y="4338"/>
                  </a:cubicBezTo>
                  <a:cubicBezTo>
                    <a:pt x="20639" y="4338"/>
                    <a:pt x="20334" y="4426"/>
                    <a:pt x="20000" y="4560"/>
                  </a:cubicBezTo>
                  <a:cubicBezTo>
                    <a:pt x="19577" y="4755"/>
                    <a:pt x="19122" y="4950"/>
                    <a:pt x="18634" y="5047"/>
                  </a:cubicBezTo>
                  <a:cubicBezTo>
                    <a:pt x="18410" y="5108"/>
                    <a:pt x="18229" y="5141"/>
                    <a:pt x="18080" y="5141"/>
                  </a:cubicBezTo>
                  <a:cubicBezTo>
                    <a:pt x="17668" y="5141"/>
                    <a:pt x="17500" y="4888"/>
                    <a:pt x="17333" y="4267"/>
                  </a:cubicBezTo>
                  <a:cubicBezTo>
                    <a:pt x="17301" y="4104"/>
                    <a:pt x="17236" y="3942"/>
                    <a:pt x="17203" y="3779"/>
                  </a:cubicBezTo>
                  <a:cubicBezTo>
                    <a:pt x="17138" y="3454"/>
                    <a:pt x="16975" y="3161"/>
                    <a:pt x="16650" y="3031"/>
                  </a:cubicBezTo>
                  <a:cubicBezTo>
                    <a:pt x="16162" y="2804"/>
                    <a:pt x="15935" y="2478"/>
                    <a:pt x="15935" y="1958"/>
                  </a:cubicBezTo>
                  <a:cubicBezTo>
                    <a:pt x="15935" y="1698"/>
                    <a:pt x="15772" y="1503"/>
                    <a:pt x="15447" y="1470"/>
                  </a:cubicBezTo>
                  <a:cubicBezTo>
                    <a:pt x="15414" y="1730"/>
                    <a:pt x="15349" y="2023"/>
                    <a:pt x="15317" y="2283"/>
                  </a:cubicBezTo>
                  <a:cubicBezTo>
                    <a:pt x="15187" y="3161"/>
                    <a:pt x="15024" y="4039"/>
                    <a:pt x="14732" y="4885"/>
                  </a:cubicBezTo>
                  <a:cubicBezTo>
                    <a:pt x="14617" y="5246"/>
                    <a:pt x="14481" y="5407"/>
                    <a:pt x="14290" y="5407"/>
                  </a:cubicBezTo>
                  <a:cubicBezTo>
                    <a:pt x="14154" y="5407"/>
                    <a:pt x="13991" y="5326"/>
                    <a:pt x="13789" y="5178"/>
                  </a:cubicBezTo>
                  <a:cubicBezTo>
                    <a:pt x="13410" y="4932"/>
                    <a:pt x="13000" y="4794"/>
                    <a:pt x="12571" y="4794"/>
                  </a:cubicBezTo>
                  <a:cubicBezTo>
                    <a:pt x="12374" y="4794"/>
                    <a:pt x="12172" y="4823"/>
                    <a:pt x="11967" y="4885"/>
                  </a:cubicBezTo>
                  <a:cubicBezTo>
                    <a:pt x="11816" y="4932"/>
                    <a:pt x="11689" y="4958"/>
                    <a:pt x="11580" y="4958"/>
                  </a:cubicBezTo>
                  <a:cubicBezTo>
                    <a:pt x="11314" y="4958"/>
                    <a:pt x="11153" y="4808"/>
                    <a:pt x="10992" y="4462"/>
                  </a:cubicBezTo>
                  <a:cubicBezTo>
                    <a:pt x="10829" y="4137"/>
                    <a:pt x="10732" y="3812"/>
                    <a:pt x="10602" y="3487"/>
                  </a:cubicBezTo>
                  <a:cubicBezTo>
                    <a:pt x="10495" y="3210"/>
                    <a:pt x="10083" y="3031"/>
                    <a:pt x="9711" y="3031"/>
                  </a:cubicBezTo>
                  <a:cubicBezTo>
                    <a:pt x="9513" y="3031"/>
                    <a:pt x="9327" y="3081"/>
                    <a:pt x="9203" y="3194"/>
                  </a:cubicBezTo>
                  <a:cubicBezTo>
                    <a:pt x="9106" y="3291"/>
                    <a:pt x="9041" y="3389"/>
                    <a:pt x="9106" y="3552"/>
                  </a:cubicBezTo>
                  <a:cubicBezTo>
                    <a:pt x="9398" y="4072"/>
                    <a:pt x="9106" y="4657"/>
                    <a:pt x="9398" y="5210"/>
                  </a:cubicBezTo>
                  <a:cubicBezTo>
                    <a:pt x="9528" y="5438"/>
                    <a:pt x="9398" y="5763"/>
                    <a:pt x="9138" y="5925"/>
                  </a:cubicBezTo>
                  <a:cubicBezTo>
                    <a:pt x="8444" y="6459"/>
                    <a:pt x="7750" y="7059"/>
                    <a:pt x="6859" y="7059"/>
                  </a:cubicBezTo>
                  <a:cubicBezTo>
                    <a:pt x="6664" y="7059"/>
                    <a:pt x="6460" y="7030"/>
                    <a:pt x="6244" y="6966"/>
                  </a:cubicBezTo>
                  <a:cubicBezTo>
                    <a:pt x="6173" y="6948"/>
                    <a:pt x="6092" y="6921"/>
                    <a:pt x="6017" y="6921"/>
                  </a:cubicBezTo>
                  <a:cubicBezTo>
                    <a:pt x="5955" y="6921"/>
                    <a:pt x="5898" y="6940"/>
                    <a:pt x="5854" y="6999"/>
                  </a:cubicBezTo>
                  <a:cubicBezTo>
                    <a:pt x="5496" y="7389"/>
                    <a:pt x="4943" y="7616"/>
                    <a:pt x="4943" y="8267"/>
                  </a:cubicBezTo>
                  <a:cubicBezTo>
                    <a:pt x="4911" y="8917"/>
                    <a:pt x="4650" y="9503"/>
                    <a:pt x="4195" y="9990"/>
                  </a:cubicBezTo>
                  <a:cubicBezTo>
                    <a:pt x="3898" y="10314"/>
                    <a:pt x="3646" y="10616"/>
                    <a:pt x="3253" y="10616"/>
                  </a:cubicBezTo>
                  <a:cubicBezTo>
                    <a:pt x="3172" y="10616"/>
                    <a:pt x="3086" y="10603"/>
                    <a:pt x="2992" y="10576"/>
                  </a:cubicBezTo>
                  <a:cubicBezTo>
                    <a:pt x="2938" y="10565"/>
                    <a:pt x="2884" y="10558"/>
                    <a:pt x="2834" y="10558"/>
                  </a:cubicBezTo>
                  <a:cubicBezTo>
                    <a:pt x="2735" y="10558"/>
                    <a:pt x="2656" y="10587"/>
                    <a:pt x="2634" y="10673"/>
                  </a:cubicBezTo>
                  <a:cubicBezTo>
                    <a:pt x="2472" y="11259"/>
                    <a:pt x="1951" y="11649"/>
                    <a:pt x="1854" y="12332"/>
                  </a:cubicBezTo>
                  <a:cubicBezTo>
                    <a:pt x="1691" y="13633"/>
                    <a:pt x="1496" y="14998"/>
                    <a:pt x="65" y="15649"/>
                  </a:cubicBezTo>
                  <a:cubicBezTo>
                    <a:pt x="33" y="15649"/>
                    <a:pt x="33" y="15746"/>
                    <a:pt x="0" y="15779"/>
                  </a:cubicBezTo>
                  <a:cubicBezTo>
                    <a:pt x="130" y="15974"/>
                    <a:pt x="358" y="15876"/>
                    <a:pt x="520" y="15941"/>
                  </a:cubicBezTo>
                  <a:cubicBezTo>
                    <a:pt x="976" y="16039"/>
                    <a:pt x="976" y="16527"/>
                    <a:pt x="1203" y="16787"/>
                  </a:cubicBezTo>
                  <a:cubicBezTo>
                    <a:pt x="1431" y="17080"/>
                    <a:pt x="2016" y="16885"/>
                    <a:pt x="2146" y="17405"/>
                  </a:cubicBezTo>
                  <a:cubicBezTo>
                    <a:pt x="2309" y="17958"/>
                    <a:pt x="2374" y="18511"/>
                    <a:pt x="1951" y="18998"/>
                  </a:cubicBezTo>
                  <a:cubicBezTo>
                    <a:pt x="1659" y="19291"/>
                    <a:pt x="1561" y="19649"/>
                    <a:pt x="1529" y="20039"/>
                  </a:cubicBezTo>
                  <a:cubicBezTo>
                    <a:pt x="1366" y="21470"/>
                    <a:pt x="1821" y="22836"/>
                    <a:pt x="2114" y="24201"/>
                  </a:cubicBezTo>
                  <a:cubicBezTo>
                    <a:pt x="2114" y="24267"/>
                    <a:pt x="2179" y="24364"/>
                    <a:pt x="2244" y="24397"/>
                  </a:cubicBezTo>
                  <a:cubicBezTo>
                    <a:pt x="2959" y="25014"/>
                    <a:pt x="3447" y="25925"/>
                    <a:pt x="4618" y="25925"/>
                  </a:cubicBezTo>
                  <a:cubicBezTo>
                    <a:pt x="5171" y="25925"/>
                    <a:pt x="5659" y="26185"/>
                    <a:pt x="5789" y="26836"/>
                  </a:cubicBezTo>
                  <a:cubicBezTo>
                    <a:pt x="5821" y="27063"/>
                    <a:pt x="5951" y="27161"/>
                    <a:pt x="6179" y="27161"/>
                  </a:cubicBezTo>
                  <a:cubicBezTo>
                    <a:pt x="6407" y="27193"/>
                    <a:pt x="6602" y="27291"/>
                    <a:pt x="6764" y="27453"/>
                  </a:cubicBezTo>
                  <a:cubicBezTo>
                    <a:pt x="6883" y="27590"/>
                    <a:pt x="7020" y="27637"/>
                    <a:pt x="7166" y="27637"/>
                  </a:cubicBezTo>
                  <a:cubicBezTo>
                    <a:pt x="7298" y="27637"/>
                    <a:pt x="7438" y="27598"/>
                    <a:pt x="7577" y="27551"/>
                  </a:cubicBezTo>
                  <a:cubicBezTo>
                    <a:pt x="8221" y="27363"/>
                    <a:pt x="8864" y="27087"/>
                    <a:pt x="9526" y="27087"/>
                  </a:cubicBezTo>
                  <a:cubicBezTo>
                    <a:pt x="9667" y="27087"/>
                    <a:pt x="9809" y="27100"/>
                    <a:pt x="9951" y="27128"/>
                  </a:cubicBezTo>
                  <a:cubicBezTo>
                    <a:pt x="9951" y="26218"/>
                    <a:pt x="9984" y="25405"/>
                    <a:pt x="9951" y="24592"/>
                  </a:cubicBezTo>
                  <a:cubicBezTo>
                    <a:pt x="9951" y="23551"/>
                    <a:pt x="9854" y="22478"/>
                    <a:pt x="9854" y="21437"/>
                  </a:cubicBezTo>
                  <a:cubicBezTo>
                    <a:pt x="9854" y="20905"/>
                    <a:pt x="9926" y="20733"/>
                    <a:pt x="10243" y="20733"/>
                  </a:cubicBezTo>
                  <a:cubicBezTo>
                    <a:pt x="10353" y="20733"/>
                    <a:pt x="10491" y="20754"/>
                    <a:pt x="10667" y="20787"/>
                  </a:cubicBezTo>
                  <a:cubicBezTo>
                    <a:pt x="11235" y="20916"/>
                    <a:pt x="11803" y="21127"/>
                    <a:pt x="12388" y="21127"/>
                  </a:cubicBezTo>
                  <a:cubicBezTo>
                    <a:pt x="12539" y="21127"/>
                    <a:pt x="12692" y="21113"/>
                    <a:pt x="12845" y="21080"/>
                  </a:cubicBezTo>
                  <a:cubicBezTo>
                    <a:pt x="13268" y="21015"/>
                    <a:pt x="13691" y="20982"/>
                    <a:pt x="14114" y="20982"/>
                  </a:cubicBezTo>
                  <a:cubicBezTo>
                    <a:pt x="14699" y="20982"/>
                    <a:pt x="15219" y="20787"/>
                    <a:pt x="15642" y="20332"/>
                  </a:cubicBezTo>
                  <a:cubicBezTo>
                    <a:pt x="15902" y="20039"/>
                    <a:pt x="16065" y="19746"/>
                    <a:pt x="16195" y="19356"/>
                  </a:cubicBezTo>
                  <a:cubicBezTo>
                    <a:pt x="16325" y="19009"/>
                    <a:pt x="16643" y="18778"/>
                    <a:pt x="16918" y="18778"/>
                  </a:cubicBezTo>
                  <a:cubicBezTo>
                    <a:pt x="17055" y="18778"/>
                    <a:pt x="17181" y="18836"/>
                    <a:pt x="17268" y="18966"/>
                  </a:cubicBezTo>
                  <a:cubicBezTo>
                    <a:pt x="17434" y="19214"/>
                    <a:pt x="17582" y="19336"/>
                    <a:pt x="17735" y="19336"/>
                  </a:cubicBezTo>
                  <a:cubicBezTo>
                    <a:pt x="17883" y="19336"/>
                    <a:pt x="18035" y="19222"/>
                    <a:pt x="18211" y="18998"/>
                  </a:cubicBezTo>
                  <a:cubicBezTo>
                    <a:pt x="18309" y="18901"/>
                    <a:pt x="18471" y="18836"/>
                    <a:pt x="18634" y="18803"/>
                  </a:cubicBezTo>
                  <a:cubicBezTo>
                    <a:pt x="19208" y="18602"/>
                    <a:pt x="19655" y="18022"/>
                    <a:pt x="20311" y="18022"/>
                  </a:cubicBezTo>
                  <a:cubicBezTo>
                    <a:pt x="20398" y="18022"/>
                    <a:pt x="20489" y="18032"/>
                    <a:pt x="20585" y="18055"/>
                  </a:cubicBezTo>
                  <a:cubicBezTo>
                    <a:pt x="20618" y="18055"/>
                    <a:pt x="20683" y="17990"/>
                    <a:pt x="20715" y="17958"/>
                  </a:cubicBezTo>
                  <a:cubicBezTo>
                    <a:pt x="20973" y="17641"/>
                    <a:pt x="21254" y="17457"/>
                    <a:pt x="21590" y="17457"/>
                  </a:cubicBezTo>
                  <a:cubicBezTo>
                    <a:pt x="21805" y="17457"/>
                    <a:pt x="22042" y="17532"/>
                    <a:pt x="22309" y="17698"/>
                  </a:cubicBezTo>
                  <a:cubicBezTo>
                    <a:pt x="22309" y="17210"/>
                    <a:pt x="22211" y="16820"/>
                    <a:pt x="22666" y="16592"/>
                  </a:cubicBezTo>
                  <a:cubicBezTo>
                    <a:pt x="22777" y="16541"/>
                    <a:pt x="22879" y="16519"/>
                    <a:pt x="22975" y="16519"/>
                  </a:cubicBezTo>
                  <a:cubicBezTo>
                    <a:pt x="23243" y="16519"/>
                    <a:pt x="23459" y="16693"/>
                    <a:pt x="23674" y="16885"/>
                  </a:cubicBezTo>
                  <a:cubicBezTo>
                    <a:pt x="23837" y="17080"/>
                    <a:pt x="24065" y="17080"/>
                    <a:pt x="24260" y="17080"/>
                  </a:cubicBezTo>
                  <a:cubicBezTo>
                    <a:pt x="24324" y="17084"/>
                    <a:pt x="24387" y="17086"/>
                    <a:pt x="24449" y="17086"/>
                  </a:cubicBezTo>
                  <a:cubicBezTo>
                    <a:pt x="24859" y="17086"/>
                    <a:pt x="25230" y="16998"/>
                    <a:pt x="25626" y="16885"/>
                  </a:cubicBezTo>
                  <a:cubicBezTo>
                    <a:pt x="25916" y="16781"/>
                    <a:pt x="26220" y="16703"/>
                    <a:pt x="26529" y="16703"/>
                  </a:cubicBezTo>
                  <a:cubicBezTo>
                    <a:pt x="26704" y="16703"/>
                    <a:pt x="26880" y="16728"/>
                    <a:pt x="27057" y="16787"/>
                  </a:cubicBezTo>
                  <a:cubicBezTo>
                    <a:pt x="27232" y="16846"/>
                    <a:pt x="27408" y="16857"/>
                    <a:pt x="27583" y="16857"/>
                  </a:cubicBezTo>
                  <a:cubicBezTo>
                    <a:pt x="27700" y="16857"/>
                    <a:pt x="27817" y="16852"/>
                    <a:pt x="27935" y="16852"/>
                  </a:cubicBezTo>
                  <a:cubicBezTo>
                    <a:pt x="29235" y="16852"/>
                    <a:pt x="30536" y="16820"/>
                    <a:pt x="31804" y="16494"/>
                  </a:cubicBezTo>
                  <a:cubicBezTo>
                    <a:pt x="31999" y="16429"/>
                    <a:pt x="32097" y="16364"/>
                    <a:pt x="32097" y="16202"/>
                  </a:cubicBezTo>
                  <a:cubicBezTo>
                    <a:pt x="32097" y="15941"/>
                    <a:pt x="32097" y="15714"/>
                    <a:pt x="32097" y="15454"/>
                  </a:cubicBezTo>
                  <a:cubicBezTo>
                    <a:pt x="32097" y="11454"/>
                    <a:pt x="32065" y="7421"/>
                    <a:pt x="32065" y="3421"/>
                  </a:cubicBezTo>
                  <a:cubicBezTo>
                    <a:pt x="32065" y="2446"/>
                    <a:pt x="32065" y="1503"/>
                    <a:pt x="32032" y="560"/>
                  </a:cubicBezTo>
                  <a:cubicBezTo>
                    <a:pt x="32032" y="163"/>
                    <a:pt x="31948" y="1"/>
                    <a:pt x="31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p:nvPr/>
          </p:nvSpPr>
          <p:spPr>
            <a:xfrm>
              <a:off x="7035625" y="1112188"/>
              <a:ext cx="256925" cy="678400"/>
            </a:xfrm>
            <a:custGeom>
              <a:rect b="b" l="l" r="r" t="t"/>
              <a:pathLst>
                <a:path extrusionOk="0" h="27136" w="10277">
                  <a:moveTo>
                    <a:pt x="6388" y="1"/>
                  </a:moveTo>
                  <a:cubicBezTo>
                    <a:pt x="6317" y="1"/>
                    <a:pt x="6236" y="5"/>
                    <a:pt x="6146" y="14"/>
                  </a:cubicBezTo>
                  <a:cubicBezTo>
                    <a:pt x="5398" y="112"/>
                    <a:pt x="4683" y="372"/>
                    <a:pt x="3870" y="599"/>
                  </a:cubicBezTo>
                  <a:cubicBezTo>
                    <a:pt x="4813" y="1250"/>
                    <a:pt x="4553" y="1965"/>
                    <a:pt x="4065" y="2648"/>
                  </a:cubicBezTo>
                  <a:cubicBezTo>
                    <a:pt x="3902" y="2908"/>
                    <a:pt x="3805" y="3201"/>
                    <a:pt x="3740" y="3494"/>
                  </a:cubicBezTo>
                  <a:cubicBezTo>
                    <a:pt x="3642" y="3981"/>
                    <a:pt x="3350" y="4242"/>
                    <a:pt x="2894" y="4339"/>
                  </a:cubicBezTo>
                  <a:cubicBezTo>
                    <a:pt x="2472" y="4437"/>
                    <a:pt x="2146" y="4697"/>
                    <a:pt x="1756" y="4827"/>
                  </a:cubicBezTo>
                  <a:cubicBezTo>
                    <a:pt x="911" y="5185"/>
                    <a:pt x="618" y="5900"/>
                    <a:pt x="358" y="6713"/>
                  </a:cubicBezTo>
                  <a:cubicBezTo>
                    <a:pt x="293" y="6973"/>
                    <a:pt x="423" y="7136"/>
                    <a:pt x="585" y="7266"/>
                  </a:cubicBezTo>
                  <a:cubicBezTo>
                    <a:pt x="1268" y="7884"/>
                    <a:pt x="1756" y="8697"/>
                    <a:pt x="2374" y="9380"/>
                  </a:cubicBezTo>
                  <a:cubicBezTo>
                    <a:pt x="2699" y="9705"/>
                    <a:pt x="2829" y="10160"/>
                    <a:pt x="2862" y="10648"/>
                  </a:cubicBezTo>
                  <a:cubicBezTo>
                    <a:pt x="2915" y="11233"/>
                    <a:pt x="2642" y="11579"/>
                    <a:pt x="2167" y="11579"/>
                  </a:cubicBezTo>
                  <a:cubicBezTo>
                    <a:pt x="2062" y="11579"/>
                    <a:pt x="1946" y="11561"/>
                    <a:pt x="1821" y="11526"/>
                  </a:cubicBezTo>
                  <a:cubicBezTo>
                    <a:pt x="1756" y="11526"/>
                    <a:pt x="1691" y="11493"/>
                    <a:pt x="1659" y="11493"/>
                  </a:cubicBezTo>
                  <a:cubicBezTo>
                    <a:pt x="1468" y="11385"/>
                    <a:pt x="1284" y="11333"/>
                    <a:pt x="1105" y="11333"/>
                  </a:cubicBezTo>
                  <a:cubicBezTo>
                    <a:pt x="856" y="11333"/>
                    <a:pt x="618" y="11434"/>
                    <a:pt x="390" y="11623"/>
                  </a:cubicBezTo>
                  <a:cubicBezTo>
                    <a:pt x="293" y="11721"/>
                    <a:pt x="130" y="11754"/>
                    <a:pt x="0" y="11819"/>
                  </a:cubicBezTo>
                  <a:cubicBezTo>
                    <a:pt x="98" y="12079"/>
                    <a:pt x="325" y="12079"/>
                    <a:pt x="488" y="12209"/>
                  </a:cubicBezTo>
                  <a:cubicBezTo>
                    <a:pt x="878" y="12501"/>
                    <a:pt x="1171" y="12859"/>
                    <a:pt x="1203" y="13347"/>
                  </a:cubicBezTo>
                  <a:cubicBezTo>
                    <a:pt x="1268" y="13672"/>
                    <a:pt x="1333" y="13900"/>
                    <a:pt x="1626" y="14095"/>
                  </a:cubicBezTo>
                  <a:cubicBezTo>
                    <a:pt x="1854" y="14225"/>
                    <a:pt x="1919" y="14518"/>
                    <a:pt x="1984" y="14778"/>
                  </a:cubicBezTo>
                  <a:cubicBezTo>
                    <a:pt x="2049" y="15168"/>
                    <a:pt x="2081" y="15526"/>
                    <a:pt x="2406" y="15818"/>
                  </a:cubicBezTo>
                  <a:cubicBezTo>
                    <a:pt x="2537" y="15916"/>
                    <a:pt x="2569" y="16111"/>
                    <a:pt x="2472" y="16274"/>
                  </a:cubicBezTo>
                  <a:cubicBezTo>
                    <a:pt x="2211" y="16697"/>
                    <a:pt x="2374" y="17152"/>
                    <a:pt x="2504" y="17575"/>
                  </a:cubicBezTo>
                  <a:cubicBezTo>
                    <a:pt x="2667" y="18225"/>
                    <a:pt x="2829" y="18875"/>
                    <a:pt x="3024" y="19526"/>
                  </a:cubicBezTo>
                  <a:cubicBezTo>
                    <a:pt x="3219" y="20111"/>
                    <a:pt x="3252" y="20696"/>
                    <a:pt x="3187" y="21314"/>
                  </a:cubicBezTo>
                  <a:cubicBezTo>
                    <a:pt x="3122" y="21900"/>
                    <a:pt x="2927" y="22485"/>
                    <a:pt x="3154" y="23070"/>
                  </a:cubicBezTo>
                  <a:cubicBezTo>
                    <a:pt x="2764" y="23786"/>
                    <a:pt x="3024" y="24436"/>
                    <a:pt x="3317" y="25119"/>
                  </a:cubicBezTo>
                  <a:cubicBezTo>
                    <a:pt x="3415" y="25347"/>
                    <a:pt x="3350" y="25607"/>
                    <a:pt x="3285" y="25835"/>
                  </a:cubicBezTo>
                  <a:cubicBezTo>
                    <a:pt x="3154" y="26257"/>
                    <a:pt x="3187" y="26648"/>
                    <a:pt x="3415" y="27135"/>
                  </a:cubicBezTo>
                  <a:cubicBezTo>
                    <a:pt x="3691" y="26980"/>
                    <a:pt x="3977" y="26907"/>
                    <a:pt x="4267" y="26907"/>
                  </a:cubicBezTo>
                  <a:cubicBezTo>
                    <a:pt x="4522" y="26907"/>
                    <a:pt x="4781" y="26964"/>
                    <a:pt x="5041" y="27070"/>
                  </a:cubicBezTo>
                  <a:cubicBezTo>
                    <a:pt x="5073" y="27081"/>
                    <a:pt x="5106" y="27085"/>
                    <a:pt x="5139" y="27085"/>
                  </a:cubicBezTo>
                  <a:cubicBezTo>
                    <a:pt x="5207" y="27085"/>
                    <a:pt x="5279" y="27070"/>
                    <a:pt x="5366" y="27070"/>
                  </a:cubicBezTo>
                  <a:cubicBezTo>
                    <a:pt x="5463" y="27070"/>
                    <a:pt x="5593" y="27005"/>
                    <a:pt x="5593" y="26908"/>
                  </a:cubicBezTo>
                  <a:cubicBezTo>
                    <a:pt x="5626" y="26387"/>
                    <a:pt x="6439" y="26355"/>
                    <a:pt x="6309" y="25737"/>
                  </a:cubicBezTo>
                  <a:cubicBezTo>
                    <a:pt x="6276" y="25477"/>
                    <a:pt x="6179" y="25217"/>
                    <a:pt x="6341" y="24956"/>
                  </a:cubicBezTo>
                  <a:cubicBezTo>
                    <a:pt x="6406" y="24794"/>
                    <a:pt x="6341" y="24696"/>
                    <a:pt x="6179" y="24631"/>
                  </a:cubicBezTo>
                  <a:cubicBezTo>
                    <a:pt x="5626" y="24404"/>
                    <a:pt x="5626" y="23916"/>
                    <a:pt x="5593" y="23396"/>
                  </a:cubicBezTo>
                  <a:cubicBezTo>
                    <a:pt x="5593" y="22778"/>
                    <a:pt x="5854" y="22257"/>
                    <a:pt x="6114" y="21770"/>
                  </a:cubicBezTo>
                  <a:cubicBezTo>
                    <a:pt x="6094" y="21670"/>
                    <a:pt x="6074" y="21631"/>
                    <a:pt x="6046" y="21631"/>
                  </a:cubicBezTo>
                  <a:cubicBezTo>
                    <a:pt x="6029" y="21631"/>
                    <a:pt x="6009" y="21647"/>
                    <a:pt x="5984" y="21672"/>
                  </a:cubicBezTo>
                  <a:cubicBezTo>
                    <a:pt x="5787" y="21897"/>
                    <a:pt x="5565" y="22147"/>
                    <a:pt x="5257" y="22147"/>
                  </a:cubicBezTo>
                  <a:cubicBezTo>
                    <a:pt x="5208" y="22147"/>
                    <a:pt x="5158" y="22140"/>
                    <a:pt x="5106" y="22127"/>
                  </a:cubicBezTo>
                  <a:cubicBezTo>
                    <a:pt x="4650" y="21997"/>
                    <a:pt x="4683" y="21542"/>
                    <a:pt x="4585" y="21184"/>
                  </a:cubicBezTo>
                  <a:cubicBezTo>
                    <a:pt x="4488" y="20794"/>
                    <a:pt x="4715" y="20339"/>
                    <a:pt x="4260" y="20014"/>
                  </a:cubicBezTo>
                  <a:cubicBezTo>
                    <a:pt x="4130" y="19916"/>
                    <a:pt x="4260" y="19688"/>
                    <a:pt x="4390" y="19591"/>
                  </a:cubicBezTo>
                  <a:cubicBezTo>
                    <a:pt x="4813" y="19103"/>
                    <a:pt x="4943" y="18485"/>
                    <a:pt x="5366" y="17997"/>
                  </a:cubicBezTo>
                  <a:cubicBezTo>
                    <a:pt x="5626" y="17672"/>
                    <a:pt x="5496" y="17249"/>
                    <a:pt x="5463" y="16892"/>
                  </a:cubicBezTo>
                  <a:cubicBezTo>
                    <a:pt x="5398" y="16436"/>
                    <a:pt x="5366" y="15981"/>
                    <a:pt x="5496" y="15526"/>
                  </a:cubicBezTo>
                  <a:cubicBezTo>
                    <a:pt x="5593" y="15201"/>
                    <a:pt x="5756" y="14875"/>
                    <a:pt x="6081" y="14778"/>
                  </a:cubicBezTo>
                  <a:cubicBezTo>
                    <a:pt x="6569" y="14648"/>
                    <a:pt x="6862" y="14290"/>
                    <a:pt x="7122" y="13932"/>
                  </a:cubicBezTo>
                  <a:cubicBezTo>
                    <a:pt x="7154" y="13932"/>
                    <a:pt x="7154" y="13900"/>
                    <a:pt x="7187" y="13900"/>
                  </a:cubicBezTo>
                  <a:cubicBezTo>
                    <a:pt x="7480" y="13087"/>
                    <a:pt x="8032" y="12371"/>
                    <a:pt x="8195" y="11428"/>
                  </a:cubicBezTo>
                  <a:cubicBezTo>
                    <a:pt x="8293" y="10778"/>
                    <a:pt x="9040" y="10225"/>
                    <a:pt x="9593" y="9737"/>
                  </a:cubicBezTo>
                  <a:cubicBezTo>
                    <a:pt x="9886" y="9445"/>
                    <a:pt x="10049" y="9185"/>
                    <a:pt x="9756" y="8729"/>
                  </a:cubicBezTo>
                  <a:cubicBezTo>
                    <a:pt x="9301" y="7949"/>
                    <a:pt x="9723" y="7103"/>
                    <a:pt x="9951" y="6323"/>
                  </a:cubicBezTo>
                  <a:cubicBezTo>
                    <a:pt x="10081" y="5802"/>
                    <a:pt x="10276" y="5315"/>
                    <a:pt x="10244" y="4762"/>
                  </a:cubicBezTo>
                  <a:cubicBezTo>
                    <a:pt x="10244" y="4664"/>
                    <a:pt x="10244" y="4567"/>
                    <a:pt x="10276" y="4469"/>
                  </a:cubicBezTo>
                  <a:cubicBezTo>
                    <a:pt x="9855" y="4048"/>
                    <a:pt x="9336" y="3942"/>
                    <a:pt x="8783" y="3942"/>
                  </a:cubicBezTo>
                  <a:cubicBezTo>
                    <a:pt x="8696" y="3942"/>
                    <a:pt x="8609" y="3944"/>
                    <a:pt x="8520" y="3949"/>
                  </a:cubicBezTo>
                  <a:cubicBezTo>
                    <a:pt x="8480" y="3950"/>
                    <a:pt x="8441" y="3951"/>
                    <a:pt x="8404" y="3951"/>
                  </a:cubicBezTo>
                  <a:cubicBezTo>
                    <a:pt x="7686" y="3951"/>
                    <a:pt x="7492" y="3652"/>
                    <a:pt x="7740" y="2941"/>
                  </a:cubicBezTo>
                  <a:cubicBezTo>
                    <a:pt x="7772" y="2843"/>
                    <a:pt x="7837" y="2746"/>
                    <a:pt x="7902" y="2648"/>
                  </a:cubicBezTo>
                  <a:cubicBezTo>
                    <a:pt x="8130" y="2063"/>
                    <a:pt x="7935" y="1705"/>
                    <a:pt x="7317" y="1510"/>
                  </a:cubicBezTo>
                  <a:cubicBezTo>
                    <a:pt x="6797" y="1380"/>
                    <a:pt x="6764" y="1347"/>
                    <a:pt x="6862" y="794"/>
                  </a:cubicBezTo>
                  <a:cubicBezTo>
                    <a:pt x="6946" y="201"/>
                    <a:pt x="6859" y="1"/>
                    <a:pt x="6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9"/>
            <p:cNvSpPr/>
            <p:nvPr/>
          </p:nvSpPr>
          <p:spPr>
            <a:xfrm>
              <a:off x="6949425" y="2408963"/>
              <a:ext cx="103275" cy="261675"/>
            </a:xfrm>
            <a:custGeom>
              <a:rect b="b" l="l" r="r" t="t"/>
              <a:pathLst>
                <a:path extrusionOk="0" h="10467" w="4131">
                  <a:moveTo>
                    <a:pt x="3525" y="0"/>
                  </a:moveTo>
                  <a:cubicBezTo>
                    <a:pt x="3335" y="0"/>
                    <a:pt x="3278" y="194"/>
                    <a:pt x="3220" y="337"/>
                  </a:cubicBezTo>
                  <a:cubicBezTo>
                    <a:pt x="3090" y="630"/>
                    <a:pt x="2960" y="922"/>
                    <a:pt x="2733" y="1150"/>
                  </a:cubicBezTo>
                  <a:cubicBezTo>
                    <a:pt x="2310" y="1670"/>
                    <a:pt x="2180" y="2190"/>
                    <a:pt x="2440" y="2808"/>
                  </a:cubicBezTo>
                  <a:cubicBezTo>
                    <a:pt x="2570" y="3036"/>
                    <a:pt x="2603" y="3264"/>
                    <a:pt x="2537" y="3524"/>
                  </a:cubicBezTo>
                  <a:cubicBezTo>
                    <a:pt x="2342" y="4174"/>
                    <a:pt x="2277" y="4857"/>
                    <a:pt x="2310" y="5507"/>
                  </a:cubicBezTo>
                  <a:cubicBezTo>
                    <a:pt x="2310" y="6028"/>
                    <a:pt x="2050" y="6353"/>
                    <a:pt x="1659" y="6548"/>
                  </a:cubicBezTo>
                  <a:cubicBezTo>
                    <a:pt x="977" y="6938"/>
                    <a:pt x="911" y="6971"/>
                    <a:pt x="1042" y="7719"/>
                  </a:cubicBezTo>
                  <a:cubicBezTo>
                    <a:pt x="1139" y="8207"/>
                    <a:pt x="1042" y="8629"/>
                    <a:pt x="749" y="9020"/>
                  </a:cubicBezTo>
                  <a:cubicBezTo>
                    <a:pt x="521" y="9312"/>
                    <a:pt x="294" y="9637"/>
                    <a:pt x="99" y="9963"/>
                  </a:cubicBezTo>
                  <a:cubicBezTo>
                    <a:pt x="1" y="10093"/>
                    <a:pt x="1" y="10255"/>
                    <a:pt x="164" y="10385"/>
                  </a:cubicBezTo>
                  <a:cubicBezTo>
                    <a:pt x="245" y="10434"/>
                    <a:pt x="326" y="10467"/>
                    <a:pt x="399" y="10467"/>
                  </a:cubicBezTo>
                  <a:cubicBezTo>
                    <a:pt x="472" y="10467"/>
                    <a:pt x="538" y="10434"/>
                    <a:pt x="586" y="10353"/>
                  </a:cubicBezTo>
                  <a:cubicBezTo>
                    <a:pt x="944" y="9865"/>
                    <a:pt x="1497" y="9475"/>
                    <a:pt x="1464" y="8759"/>
                  </a:cubicBezTo>
                  <a:cubicBezTo>
                    <a:pt x="1432" y="8174"/>
                    <a:pt x="1724" y="7719"/>
                    <a:pt x="2147" y="7361"/>
                  </a:cubicBezTo>
                  <a:cubicBezTo>
                    <a:pt x="2310" y="7231"/>
                    <a:pt x="2472" y="7068"/>
                    <a:pt x="2635" y="6906"/>
                  </a:cubicBezTo>
                  <a:cubicBezTo>
                    <a:pt x="2863" y="6711"/>
                    <a:pt x="2960" y="6451"/>
                    <a:pt x="2895" y="6125"/>
                  </a:cubicBezTo>
                  <a:cubicBezTo>
                    <a:pt x="2830" y="5865"/>
                    <a:pt x="2830" y="5573"/>
                    <a:pt x="2798" y="5312"/>
                  </a:cubicBezTo>
                  <a:cubicBezTo>
                    <a:pt x="2733" y="4694"/>
                    <a:pt x="2830" y="4174"/>
                    <a:pt x="3220" y="3654"/>
                  </a:cubicBezTo>
                  <a:cubicBezTo>
                    <a:pt x="3741" y="3036"/>
                    <a:pt x="4131" y="2288"/>
                    <a:pt x="3903" y="1410"/>
                  </a:cubicBezTo>
                  <a:cubicBezTo>
                    <a:pt x="3903" y="1085"/>
                    <a:pt x="3903" y="760"/>
                    <a:pt x="3903" y="434"/>
                  </a:cubicBezTo>
                  <a:cubicBezTo>
                    <a:pt x="3903" y="239"/>
                    <a:pt x="3806" y="44"/>
                    <a:pt x="3611" y="12"/>
                  </a:cubicBezTo>
                  <a:cubicBezTo>
                    <a:pt x="3579" y="4"/>
                    <a:pt x="3551" y="0"/>
                    <a:pt x="3525"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9"/>
            <p:cNvSpPr/>
            <p:nvPr/>
          </p:nvSpPr>
          <p:spPr>
            <a:xfrm>
              <a:off x="6601475" y="2325963"/>
              <a:ext cx="338225" cy="491825"/>
            </a:xfrm>
            <a:custGeom>
              <a:rect b="b" l="l" r="r" t="t"/>
              <a:pathLst>
                <a:path extrusionOk="0" h="19673" w="13529">
                  <a:moveTo>
                    <a:pt x="10912" y="0"/>
                  </a:moveTo>
                  <a:cubicBezTo>
                    <a:pt x="10887" y="0"/>
                    <a:pt x="10859" y="5"/>
                    <a:pt x="10830" y="15"/>
                  </a:cubicBezTo>
                  <a:cubicBezTo>
                    <a:pt x="10676" y="53"/>
                    <a:pt x="10523" y="66"/>
                    <a:pt x="10368" y="66"/>
                  </a:cubicBezTo>
                  <a:cubicBezTo>
                    <a:pt x="10128" y="66"/>
                    <a:pt x="9883" y="34"/>
                    <a:pt x="9626" y="15"/>
                  </a:cubicBezTo>
                  <a:cubicBezTo>
                    <a:pt x="9301" y="15"/>
                    <a:pt x="9106" y="177"/>
                    <a:pt x="8976" y="502"/>
                  </a:cubicBezTo>
                  <a:cubicBezTo>
                    <a:pt x="8751" y="1076"/>
                    <a:pt x="8564" y="1314"/>
                    <a:pt x="8245" y="1314"/>
                  </a:cubicBezTo>
                  <a:cubicBezTo>
                    <a:pt x="8058" y="1314"/>
                    <a:pt x="7825" y="1232"/>
                    <a:pt x="7513" y="1088"/>
                  </a:cubicBezTo>
                  <a:cubicBezTo>
                    <a:pt x="7417" y="1040"/>
                    <a:pt x="7357" y="1010"/>
                    <a:pt x="7268" y="1010"/>
                  </a:cubicBezTo>
                  <a:cubicBezTo>
                    <a:pt x="7235" y="1010"/>
                    <a:pt x="7198" y="1014"/>
                    <a:pt x="7155" y="1023"/>
                  </a:cubicBezTo>
                  <a:cubicBezTo>
                    <a:pt x="7122" y="1120"/>
                    <a:pt x="7122" y="1218"/>
                    <a:pt x="7057" y="1315"/>
                  </a:cubicBezTo>
                  <a:cubicBezTo>
                    <a:pt x="6667" y="1738"/>
                    <a:pt x="6504" y="2193"/>
                    <a:pt x="6732" y="2779"/>
                  </a:cubicBezTo>
                  <a:cubicBezTo>
                    <a:pt x="6830" y="3039"/>
                    <a:pt x="6700" y="3299"/>
                    <a:pt x="6504" y="3494"/>
                  </a:cubicBezTo>
                  <a:cubicBezTo>
                    <a:pt x="6179" y="3819"/>
                    <a:pt x="6082" y="4210"/>
                    <a:pt x="6179" y="4665"/>
                  </a:cubicBezTo>
                  <a:cubicBezTo>
                    <a:pt x="6374" y="5738"/>
                    <a:pt x="6309" y="5868"/>
                    <a:pt x="5366" y="6421"/>
                  </a:cubicBezTo>
                  <a:cubicBezTo>
                    <a:pt x="4944" y="6649"/>
                    <a:pt x="4456" y="6909"/>
                    <a:pt x="4423" y="7364"/>
                  </a:cubicBezTo>
                  <a:cubicBezTo>
                    <a:pt x="4326" y="8405"/>
                    <a:pt x="3870" y="9283"/>
                    <a:pt x="3643" y="10258"/>
                  </a:cubicBezTo>
                  <a:cubicBezTo>
                    <a:pt x="3545" y="10681"/>
                    <a:pt x="3350" y="11006"/>
                    <a:pt x="2927" y="11201"/>
                  </a:cubicBezTo>
                  <a:cubicBezTo>
                    <a:pt x="2342" y="11494"/>
                    <a:pt x="2049" y="12047"/>
                    <a:pt x="1789" y="12632"/>
                  </a:cubicBezTo>
                  <a:cubicBezTo>
                    <a:pt x="1464" y="13380"/>
                    <a:pt x="1496" y="14226"/>
                    <a:pt x="976" y="14876"/>
                  </a:cubicBezTo>
                  <a:cubicBezTo>
                    <a:pt x="911" y="14974"/>
                    <a:pt x="911" y="15104"/>
                    <a:pt x="911" y="15201"/>
                  </a:cubicBezTo>
                  <a:cubicBezTo>
                    <a:pt x="944" y="16274"/>
                    <a:pt x="683" y="17250"/>
                    <a:pt x="163" y="18161"/>
                  </a:cubicBezTo>
                  <a:cubicBezTo>
                    <a:pt x="33" y="18388"/>
                    <a:pt x="1" y="18648"/>
                    <a:pt x="196" y="18844"/>
                  </a:cubicBezTo>
                  <a:cubicBezTo>
                    <a:pt x="488" y="19136"/>
                    <a:pt x="781" y="19494"/>
                    <a:pt x="1204" y="19656"/>
                  </a:cubicBezTo>
                  <a:cubicBezTo>
                    <a:pt x="1239" y="19667"/>
                    <a:pt x="1274" y="19672"/>
                    <a:pt x="1307" y="19672"/>
                  </a:cubicBezTo>
                  <a:cubicBezTo>
                    <a:pt x="1579" y="19672"/>
                    <a:pt x="1785" y="19353"/>
                    <a:pt x="2017" y="19266"/>
                  </a:cubicBezTo>
                  <a:cubicBezTo>
                    <a:pt x="2114" y="19234"/>
                    <a:pt x="2179" y="19169"/>
                    <a:pt x="2244" y="19136"/>
                  </a:cubicBezTo>
                  <a:cubicBezTo>
                    <a:pt x="2895" y="18713"/>
                    <a:pt x="3740" y="18453"/>
                    <a:pt x="3968" y="17543"/>
                  </a:cubicBezTo>
                  <a:cubicBezTo>
                    <a:pt x="3968" y="17478"/>
                    <a:pt x="4065" y="17380"/>
                    <a:pt x="4131" y="17348"/>
                  </a:cubicBezTo>
                  <a:cubicBezTo>
                    <a:pt x="4553" y="17185"/>
                    <a:pt x="4651" y="16795"/>
                    <a:pt x="4846" y="16437"/>
                  </a:cubicBezTo>
                  <a:cubicBezTo>
                    <a:pt x="4944" y="16177"/>
                    <a:pt x="5041" y="15819"/>
                    <a:pt x="5334" y="15819"/>
                  </a:cubicBezTo>
                  <a:cubicBezTo>
                    <a:pt x="5919" y="15852"/>
                    <a:pt x="6570" y="15787"/>
                    <a:pt x="7122" y="16014"/>
                  </a:cubicBezTo>
                  <a:cubicBezTo>
                    <a:pt x="7317" y="16096"/>
                    <a:pt x="7472" y="16144"/>
                    <a:pt x="7618" y="16144"/>
                  </a:cubicBezTo>
                  <a:cubicBezTo>
                    <a:pt x="7765" y="16144"/>
                    <a:pt x="7903" y="16096"/>
                    <a:pt x="8065" y="15982"/>
                  </a:cubicBezTo>
                  <a:cubicBezTo>
                    <a:pt x="8195" y="15884"/>
                    <a:pt x="8326" y="15787"/>
                    <a:pt x="8488" y="15722"/>
                  </a:cubicBezTo>
                  <a:cubicBezTo>
                    <a:pt x="8569" y="15695"/>
                    <a:pt x="8647" y="15683"/>
                    <a:pt x="8722" y="15683"/>
                  </a:cubicBezTo>
                  <a:cubicBezTo>
                    <a:pt x="8919" y="15683"/>
                    <a:pt x="9095" y="15766"/>
                    <a:pt x="9236" y="15884"/>
                  </a:cubicBezTo>
                  <a:cubicBezTo>
                    <a:pt x="9464" y="16047"/>
                    <a:pt x="9431" y="16307"/>
                    <a:pt x="9366" y="16567"/>
                  </a:cubicBezTo>
                  <a:cubicBezTo>
                    <a:pt x="9334" y="16730"/>
                    <a:pt x="9106" y="16892"/>
                    <a:pt x="9236" y="17185"/>
                  </a:cubicBezTo>
                  <a:cubicBezTo>
                    <a:pt x="9756" y="17022"/>
                    <a:pt x="10374" y="16827"/>
                    <a:pt x="10537" y="16372"/>
                  </a:cubicBezTo>
                  <a:cubicBezTo>
                    <a:pt x="10699" y="15884"/>
                    <a:pt x="11122" y="15396"/>
                    <a:pt x="10862" y="14746"/>
                  </a:cubicBezTo>
                  <a:cubicBezTo>
                    <a:pt x="10667" y="14356"/>
                    <a:pt x="10927" y="13966"/>
                    <a:pt x="11382" y="13901"/>
                  </a:cubicBezTo>
                  <a:cubicBezTo>
                    <a:pt x="12553" y="13673"/>
                    <a:pt x="12781" y="12632"/>
                    <a:pt x="13106" y="11787"/>
                  </a:cubicBezTo>
                  <a:cubicBezTo>
                    <a:pt x="13431" y="10941"/>
                    <a:pt x="13171" y="9998"/>
                    <a:pt x="13529" y="9023"/>
                  </a:cubicBezTo>
                  <a:lnTo>
                    <a:pt x="13529" y="9023"/>
                  </a:lnTo>
                  <a:cubicBezTo>
                    <a:pt x="13349" y="9045"/>
                    <a:pt x="13232" y="9083"/>
                    <a:pt x="13155" y="9083"/>
                  </a:cubicBezTo>
                  <a:cubicBezTo>
                    <a:pt x="13120" y="9083"/>
                    <a:pt x="13094" y="9075"/>
                    <a:pt x="13073" y="9055"/>
                  </a:cubicBezTo>
                  <a:cubicBezTo>
                    <a:pt x="12856" y="8940"/>
                    <a:pt x="12653" y="8890"/>
                    <a:pt x="12456" y="8890"/>
                  </a:cubicBezTo>
                  <a:cubicBezTo>
                    <a:pt x="12152" y="8890"/>
                    <a:pt x="11860" y="9008"/>
                    <a:pt x="11545" y="9185"/>
                  </a:cubicBezTo>
                  <a:cubicBezTo>
                    <a:pt x="11399" y="9263"/>
                    <a:pt x="11253" y="9297"/>
                    <a:pt x="11110" y="9297"/>
                  </a:cubicBezTo>
                  <a:cubicBezTo>
                    <a:pt x="10777" y="9297"/>
                    <a:pt x="10462" y="9111"/>
                    <a:pt x="10212" y="8860"/>
                  </a:cubicBezTo>
                  <a:cubicBezTo>
                    <a:pt x="9789" y="8437"/>
                    <a:pt x="10017" y="8047"/>
                    <a:pt x="10212" y="7657"/>
                  </a:cubicBezTo>
                  <a:cubicBezTo>
                    <a:pt x="10439" y="7299"/>
                    <a:pt x="10699" y="6876"/>
                    <a:pt x="10634" y="6454"/>
                  </a:cubicBezTo>
                  <a:cubicBezTo>
                    <a:pt x="10504" y="5706"/>
                    <a:pt x="10732" y="4990"/>
                    <a:pt x="10960" y="4307"/>
                  </a:cubicBezTo>
                  <a:cubicBezTo>
                    <a:pt x="11285" y="3267"/>
                    <a:pt x="10830" y="2161"/>
                    <a:pt x="11090" y="1120"/>
                  </a:cubicBezTo>
                  <a:cubicBezTo>
                    <a:pt x="11155" y="860"/>
                    <a:pt x="11122" y="568"/>
                    <a:pt x="11122" y="307"/>
                  </a:cubicBezTo>
                  <a:cubicBezTo>
                    <a:pt x="11122" y="142"/>
                    <a:pt x="11052" y="0"/>
                    <a:pt x="109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a:off x="6493900" y="2649063"/>
              <a:ext cx="445000" cy="483075"/>
            </a:xfrm>
            <a:custGeom>
              <a:rect b="b" l="l" r="r" t="t"/>
              <a:pathLst>
                <a:path extrusionOk="0" h="19323" w="17800">
                  <a:moveTo>
                    <a:pt x="17539" y="1"/>
                  </a:moveTo>
                  <a:cubicBezTo>
                    <a:pt x="17441" y="131"/>
                    <a:pt x="17409" y="229"/>
                    <a:pt x="17376" y="294"/>
                  </a:cubicBezTo>
                  <a:cubicBezTo>
                    <a:pt x="17019" y="846"/>
                    <a:pt x="16661" y="1367"/>
                    <a:pt x="15913" y="1464"/>
                  </a:cubicBezTo>
                  <a:cubicBezTo>
                    <a:pt x="15685" y="1464"/>
                    <a:pt x="15620" y="1659"/>
                    <a:pt x="15750" y="1887"/>
                  </a:cubicBezTo>
                  <a:cubicBezTo>
                    <a:pt x="15978" y="2245"/>
                    <a:pt x="15946" y="2537"/>
                    <a:pt x="15653" y="2830"/>
                  </a:cubicBezTo>
                  <a:cubicBezTo>
                    <a:pt x="15523" y="2960"/>
                    <a:pt x="15490" y="3123"/>
                    <a:pt x="15458" y="3285"/>
                  </a:cubicBezTo>
                  <a:cubicBezTo>
                    <a:pt x="15301" y="4005"/>
                    <a:pt x="14242" y="4785"/>
                    <a:pt x="13495" y="4785"/>
                  </a:cubicBezTo>
                  <a:cubicBezTo>
                    <a:pt x="13466" y="4785"/>
                    <a:pt x="13437" y="4784"/>
                    <a:pt x="13409" y="4781"/>
                  </a:cubicBezTo>
                  <a:cubicBezTo>
                    <a:pt x="13246" y="4781"/>
                    <a:pt x="13116" y="4749"/>
                    <a:pt x="13019" y="4716"/>
                  </a:cubicBezTo>
                  <a:cubicBezTo>
                    <a:pt x="12661" y="4554"/>
                    <a:pt x="12596" y="4326"/>
                    <a:pt x="12791" y="4001"/>
                  </a:cubicBezTo>
                  <a:cubicBezTo>
                    <a:pt x="12921" y="3806"/>
                    <a:pt x="13116" y="3676"/>
                    <a:pt x="13116" y="3383"/>
                  </a:cubicBezTo>
                  <a:cubicBezTo>
                    <a:pt x="13019" y="3383"/>
                    <a:pt x="12954" y="3350"/>
                    <a:pt x="12889" y="3350"/>
                  </a:cubicBezTo>
                  <a:cubicBezTo>
                    <a:pt x="12528" y="3584"/>
                    <a:pt x="12182" y="3845"/>
                    <a:pt x="11795" y="3845"/>
                  </a:cubicBezTo>
                  <a:cubicBezTo>
                    <a:pt x="11588" y="3845"/>
                    <a:pt x="11370" y="3770"/>
                    <a:pt x="11133" y="3578"/>
                  </a:cubicBezTo>
                  <a:cubicBezTo>
                    <a:pt x="11116" y="3562"/>
                    <a:pt x="11092" y="3554"/>
                    <a:pt x="11068" y="3554"/>
                  </a:cubicBezTo>
                  <a:cubicBezTo>
                    <a:pt x="11043" y="3554"/>
                    <a:pt x="11019" y="3562"/>
                    <a:pt x="11003" y="3578"/>
                  </a:cubicBezTo>
                  <a:cubicBezTo>
                    <a:pt x="10877" y="3655"/>
                    <a:pt x="10757" y="3687"/>
                    <a:pt x="10639" y="3687"/>
                  </a:cubicBezTo>
                  <a:cubicBezTo>
                    <a:pt x="10359" y="3687"/>
                    <a:pt x="10087" y="3511"/>
                    <a:pt x="9767" y="3350"/>
                  </a:cubicBezTo>
                  <a:cubicBezTo>
                    <a:pt x="9539" y="3968"/>
                    <a:pt x="9377" y="4651"/>
                    <a:pt x="8726" y="4944"/>
                  </a:cubicBezTo>
                  <a:cubicBezTo>
                    <a:pt x="8694" y="4976"/>
                    <a:pt x="8694" y="5041"/>
                    <a:pt x="8694" y="5107"/>
                  </a:cubicBezTo>
                  <a:cubicBezTo>
                    <a:pt x="8694" y="5432"/>
                    <a:pt x="8401" y="5594"/>
                    <a:pt x="8173" y="5789"/>
                  </a:cubicBezTo>
                  <a:cubicBezTo>
                    <a:pt x="7621" y="6245"/>
                    <a:pt x="6970" y="6602"/>
                    <a:pt x="6320" y="6960"/>
                  </a:cubicBezTo>
                  <a:cubicBezTo>
                    <a:pt x="5930" y="7188"/>
                    <a:pt x="5767" y="7480"/>
                    <a:pt x="5864" y="7936"/>
                  </a:cubicBezTo>
                  <a:cubicBezTo>
                    <a:pt x="5897" y="8196"/>
                    <a:pt x="5930" y="8424"/>
                    <a:pt x="5995" y="8651"/>
                  </a:cubicBezTo>
                  <a:cubicBezTo>
                    <a:pt x="6287" y="9399"/>
                    <a:pt x="6580" y="10115"/>
                    <a:pt x="6840" y="10862"/>
                  </a:cubicBezTo>
                  <a:cubicBezTo>
                    <a:pt x="6905" y="11025"/>
                    <a:pt x="6970" y="11155"/>
                    <a:pt x="6970" y="11318"/>
                  </a:cubicBezTo>
                  <a:cubicBezTo>
                    <a:pt x="7035" y="11741"/>
                    <a:pt x="6873" y="11871"/>
                    <a:pt x="6482" y="12001"/>
                  </a:cubicBezTo>
                  <a:cubicBezTo>
                    <a:pt x="6367" y="12029"/>
                    <a:pt x="6260" y="12043"/>
                    <a:pt x="6161" y="12043"/>
                  </a:cubicBezTo>
                  <a:cubicBezTo>
                    <a:pt x="5698" y="12043"/>
                    <a:pt x="5396" y="11752"/>
                    <a:pt x="5182" y="11350"/>
                  </a:cubicBezTo>
                  <a:cubicBezTo>
                    <a:pt x="4921" y="11415"/>
                    <a:pt x="4856" y="11610"/>
                    <a:pt x="4759" y="11741"/>
                  </a:cubicBezTo>
                  <a:cubicBezTo>
                    <a:pt x="4434" y="12098"/>
                    <a:pt x="4011" y="12163"/>
                    <a:pt x="3588" y="12196"/>
                  </a:cubicBezTo>
                  <a:cubicBezTo>
                    <a:pt x="3576" y="12197"/>
                    <a:pt x="3563" y="12198"/>
                    <a:pt x="3551" y="12198"/>
                  </a:cubicBezTo>
                  <a:cubicBezTo>
                    <a:pt x="3371" y="12198"/>
                    <a:pt x="3236" y="12035"/>
                    <a:pt x="3074" y="12035"/>
                  </a:cubicBezTo>
                  <a:cubicBezTo>
                    <a:pt x="3021" y="12035"/>
                    <a:pt x="2966" y="12053"/>
                    <a:pt x="2905" y="12098"/>
                  </a:cubicBezTo>
                  <a:cubicBezTo>
                    <a:pt x="2678" y="12293"/>
                    <a:pt x="2710" y="12586"/>
                    <a:pt x="2580" y="12846"/>
                  </a:cubicBezTo>
                  <a:cubicBezTo>
                    <a:pt x="2515" y="12944"/>
                    <a:pt x="2482" y="13074"/>
                    <a:pt x="2450" y="13204"/>
                  </a:cubicBezTo>
                  <a:cubicBezTo>
                    <a:pt x="2122" y="14142"/>
                    <a:pt x="2030" y="14403"/>
                    <a:pt x="1517" y="14403"/>
                  </a:cubicBezTo>
                  <a:cubicBezTo>
                    <a:pt x="1319" y="14403"/>
                    <a:pt x="1057" y="14364"/>
                    <a:pt x="694" y="14310"/>
                  </a:cubicBezTo>
                  <a:cubicBezTo>
                    <a:pt x="618" y="14301"/>
                    <a:pt x="549" y="14296"/>
                    <a:pt x="488" y="14296"/>
                  </a:cubicBezTo>
                  <a:cubicBezTo>
                    <a:pt x="102" y="14296"/>
                    <a:pt x="1" y="14479"/>
                    <a:pt x="141" y="14927"/>
                  </a:cubicBezTo>
                  <a:cubicBezTo>
                    <a:pt x="239" y="15285"/>
                    <a:pt x="401" y="15610"/>
                    <a:pt x="206" y="15936"/>
                  </a:cubicBezTo>
                  <a:cubicBezTo>
                    <a:pt x="76" y="16228"/>
                    <a:pt x="271" y="16261"/>
                    <a:pt x="466" y="16326"/>
                  </a:cubicBezTo>
                  <a:cubicBezTo>
                    <a:pt x="1344" y="16553"/>
                    <a:pt x="1409" y="16618"/>
                    <a:pt x="1539" y="17464"/>
                  </a:cubicBezTo>
                  <a:cubicBezTo>
                    <a:pt x="1637" y="18114"/>
                    <a:pt x="1637" y="18147"/>
                    <a:pt x="2320" y="18277"/>
                  </a:cubicBezTo>
                  <a:cubicBezTo>
                    <a:pt x="2710" y="18342"/>
                    <a:pt x="2970" y="18440"/>
                    <a:pt x="3035" y="18862"/>
                  </a:cubicBezTo>
                  <a:cubicBezTo>
                    <a:pt x="3056" y="19133"/>
                    <a:pt x="3170" y="19217"/>
                    <a:pt x="3326" y="19217"/>
                  </a:cubicBezTo>
                  <a:cubicBezTo>
                    <a:pt x="3414" y="19217"/>
                    <a:pt x="3515" y="19190"/>
                    <a:pt x="3621" y="19155"/>
                  </a:cubicBezTo>
                  <a:cubicBezTo>
                    <a:pt x="3782" y="19094"/>
                    <a:pt x="3956" y="19021"/>
                    <a:pt x="4120" y="19021"/>
                  </a:cubicBezTo>
                  <a:cubicBezTo>
                    <a:pt x="4219" y="19021"/>
                    <a:pt x="4315" y="19049"/>
                    <a:pt x="4401" y="19122"/>
                  </a:cubicBezTo>
                  <a:cubicBezTo>
                    <a:pt x="4554" y="19263"/>
                    <a:pt x="4687" y="19323"/>
                    <a:pt x="4804" y="19323"/>
                  </a:cubicBezTo>
                  <a:cubicBezTo>
                    <a:pt x="4985" y="19323"/>
                    <a:pt x="5128" y="19177"/>
                    <a:pt x="5247" y="18960"/>
                  </a:cubicBezTo>
                  <a:cubicBezTo>
                    <a:pt x="5767" y="17952"/>
                    <a:pt x="6710" y="17269"/>
                    <a:pt x="7263" y="16261"/>
                  </a:cubicBezTo>
                  <a:cubicBezTo>
                    <a:pt x="7393" y="16066"/>
                    <a:pt x="7523" y="15870"/>
                    <a:pt x="7783" y="15870"/>
                  </a:cubicBezTo>
                  <a:cubicBezTo>
                    <a:pt x="7806" y="15872"/>
                    <a:pt x="7828" y="15873"/>
                    <a:pt x="7849" y="15873"/>
                  </a:cubicBezTo>
                  <a:cubicBezTo>
                    <a:pt x="8292" y="15873"/>
                    <a:pt x="8506" y="15560"/>
                    <a:pt x="8661" y="15188"/>
                  </a:cubicBezTo>
                  <a:cubicBezTo>
                    <a:pt x="9019" y="14570"/>
                    <a:pt x="9474" y="14017"/>
                    <a:pt x="10027" y="13594"/>
                  </a:cubicBezTo>
                  <a:cubicBezTo>
                    <a:pt x="10417" y="13269"/>
                    <a:pt x="10645" y="12944"/>
                    <a:pt x="10580" y="12423"/>
                  </a:cubicBezTo>
                  <a:cubicBezTo>
                    <a:pt x="10547" y="11968"/>
                    <a:pt x="10710" y="11675"/>
                    <a:pt x="11165" y="11480"/>
                  </a:cubicBezTo>
                  <a:cubicBezTo>
                    <a:pt x="11718" y="11220"/>
                    <a:pt x="12076" y="10797"/>
                    <a:pt x="12303" y="10245"/>
                  </a:cubicBezTo>
                  <a:cubicBezTo>
                    <a:pt x="12433" y="9952"/>
                    <a:pt x="12564" y="9659"/>
                    <a:pt x="12889" y="9529"/>
                  </a:cubicBezTo>
                  <a:cubicBezTo>
                    <a:pt x="13181" y="9399"/>
                    <a:pt x="13311" y="9171"/>
                    <a:pt x="13311" y="8879"/>
                  </a:cubicBezTo>
                  <a:cubicBezTo>
                    <a:pt x="13246" y="8326"/>
                    <a:pt x="13507" y="7903"/>
                    <a:pt x="13832" y="7480"/>
                  </a:cubicBezTo>
                  <a:cubicBezTo>
                    <a:pt x="14320" y="6765"/>
                    <a:pt x="14807" y="6050"/>
                    <a:pt x="15588" y="5594"/>
                  </a:cubicBezTo>
                  <a:cubicBezTo>
                    <a:pt x="16011" y="5367"/>
                    <a:pt x="16238" y="5009"/>
                    <a:pt x="16336" y="4521"/>
                  </a:cubicBezTo>
                  <a:cubicBezTo>
                    <a:pt x="16433" y="3806"/>
                    <a:pt x="16759" y="3123"/>
                    <a:pt x="16759" y="2375"/>
                  </a:cubicBezTo>
                  <a:cubicBezTo>
                    <a:pt x="16791" y="2245"/>
                    <a:pt x="16856" y="2082"/>
                    <a:pt x="16954" y="2017"/>
                  </a:cubicBezTo>
                  <a:cubicBezTo>
                    <a:pt x="17311" y="1724"/>
                    <a:pt x="17376" y="1269"/>
                    <a:pt x="17604" y="911"/>
                  </a:cubicBezTo>
                  <a:cubicBezTo>
                    <a:pt x="17767" y="651"/>
                    <a:pt x="17799" y="359"/>
                    <a:pt x="17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9"/>
            <p:cNvSpPr/>
            <p:nvPr/>
          </p:nvSpPr>
          <p:spPr>
            <a:xfrm>
              <a:off x="6651075" y="2452113"/>
              <a:ext cx="95150" cy="111625"/>
            </a:xfrm>
            <a:custGeom>
              <a:rect b="b" l="l" r="r" t="t"/>
              <a:pathLst>
                <a:path extrusionOk="0" h="4465" w="3806">
                  <a:moveTo>
                    <a:pt x="3532" y="1"/>
                  </a:moveTo>
                  <a:cubicBezTo>
                    <a:pt x="3472" y="1"/>
                    <a:pt x="3409" y="9"/>
                    <a:pt x="3350" y="9"/>
                  </a:cubicBezTo>
                  <a:cubicBezTo>
                    <a:pt x="2992" y="9"/>
                    <a:pt x="2602" y="42"/>
                    <a:pt x="2212" y="42"/>
                  </a:cubicBezTo>
                  <a:cubicBezTo>
                    <a:pt x="1886" y="42"/>
                    <a:pt x="1594" y="42"/>
                    <a:pt x="1399" y="367"/>
                  </a:cubicBezTo>
                  <a:cubicBezTo>
                    <a:pt x="1236" y="660"/>
                    <a:pt x="911" y="757"/>
                    <a:pt x="553" y="790"/>
                  </a:cubicBezTo>
                  <a:cubicBezTo>
                    <a:pt x="33" y="855"/>
                    <a:pt x="0" y="952"/>
                    <a:pt x="65" y="1473"/>
                  </a:cubicBezTo>
                  <a:cubicBezTo>
                    <a:pt x="228" y="2513"/>
                    <a:pt x="748" y="3424"/>
                    <a:pt x="1236" y="4464"/>
                  </a:cubicBezTo>
                  <a:cubicBezTo>
                    <a:pt x="1594" y="3781"/>
                    <a:pt x="1789" y="3164"/>
                    <a:pt x="1854" y="2513"/>
                  </a:cubicBezTo>
                  <a:cubicBezTo>
                    <a:pt x="1886" y="2156"/>
                    <a:pt x="1984" y="1895"/>
                    <a:pt x="2212" y="1635"/>
                  </a:cubicBezTo>
                  <a:cubicBezTo>
                    <a:pt x="2504" y="1343"/>
                    <a:pt x="2797" y="1082"/>
                    <a:pt x="3187" y="920"/>
                  </a:cubicBezTo>
                  <a:cubicBezTo>
                    <a:pt x="3350" y="822"/>
                    <a:pt x="3512" y="725"/>
                    <a:pt x="3642" y="627"/>
                  </a:cubicBezTo>
                  <a:cubicBezTo>
                    <a:pt x="3773" y="497"/>
                    <a:pt x="3805" y="334"/>
                    <a:pt x="3773" y="172"/>
                  </a:cubicBezTo>
                  <a:cubicBezTo>
                    <a:pt x="3731" y="27"/>
                    <a:pt x="3637" y="1"/>
                    <a:pt x="3532"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a:off x="7135850" y="2845388"/>
              <a:ext cx="772950" cy="458425"/>
            </a:xfrm>
            <a:custGeom>
              <a:rect b="b" l="l" r="r" t="t"/>
              <a:pathLst>
                <a:path extrusionOk="0" h="18337" w="30918">
                  <a:moveTo>
                    <a:pt x="21165" y="1"/>
                  </a:moveTo>
                  <a:cubicBezTo>
                    <a:pt x="20898" y="1"/>
                    <a:pt x="20627" y="52"/>
                    <a:pt x="20348" y="180"/>
                  </a:cubicBezTo>
                  <a:cubicBezTo>
                    <a:pt x="20104" y="291"/>
                    <a:pt x="19844" y="342"/>
                    <a:pt x="19580" y="342"/>
                  </a:cubicBezTo>
                  <a:cubicBezTo>
                    <a:pt x="19457" y="342"/>
                    <a:pt x="19334" y="331"/>
                    <a:pt x="19210" y="310"/>
                  </a:cubicBezTo>
                  <a:cubicBezTo>
                    <a:pt x="18991" y="281"/>
                    <a:pt x="18772" y="265"/>
                    <a:pt x="18552" y="265"/>
                  </a:cubicBezTo>
                  <a:cubicBezTo>
                    <a:pt x="18284" y="265"/>
                    <a:pt x="18015" y="289"/>
                    <a:pt x="17747" y="343"/>
                  </a:cubicBezTo>
                  <a:cubicBezTo>
                    <a:pt x="17660" y="352"/>
                    <a:pt x="17572" y="356"/>
                    <a:pt x="17485" y="356"/>
                  </a:cubicBezTo>
                  <a:cubicBezTo>
                    <a:pt x="17247" y="356"/>
                    <a:pt x="17009" y="325"/>
                    <a:pt x="16771" y="278"/>
                  </a:cubicBezTo>
                  <a:cubicBezTo>
                    <a:pt x="16585" y="228"/>
                    <a:pt x="16394" y="207"/>
                    <a:pt x="16201" y="207"/>
                  </a:cubicBezTo>
                  <a:cubicBezTo>
                    <a:pt x="15891" y="207"/>
                    <a:pt x="15577" y="262"/>
                    <a:pt x="15275" y="343"/>
                  </a:cubicBezTo>
                  <a:cubicBezTo>
                    <a:pt x="14834" y="469"/>
                    <a:pt x="14386" y="587"/>
                    <a:pt x="13952" y="587"/>
                  </a:cubicBezTo>
                  <a:cubicBezTo>
                    <a:pt x="13490" y="587"/>
                    <a:pt x="13044" y="453"/>
                    <a:pt x="12641" y="50"/>
                  </a:cubicBezTo>
                  <a:cubicBezTo>
                    <a:pt x="12413" y="278"/>
                    <a:pt x="12544" y="473"/>
                    <a:pt x="12544" y="636"/>
                  </a:cubicBezTo>
                  <a:cubicBezTo>
                    <a:pt x="12517" y="1062"/>
                    <a:pt x="12360" y="1248"/>
                    <a:pt x="12036" y="1248"/>
                  </a:cubicBezTo>
                  <a:cubicBezTo>
                    <a:pt x="11964" y="1248"/>
                    <a:pt x="11884" y="1239"/>
                    <a:pt x="11796" y="1221"/>
                  </a:cubicBezTo>
                  <a:cubicBezTo>
                    <a:pt x="11665" y="1188"/>
                    <a:pt x="11535" y="1123"/>
                    <a:pt x="11405" y="1058"/>
                  </a:cubicBezTo>
                  <a:cubicBezTo>
                    <a:pt x="11349" y="1021"/>
                    <a:pt x="11271" y="983"/>
                    <a:pt x="11196" y="983"/>
                  </a:cubicBezTo>
                  <a:cubicBezTo>
                    <a:pt x="11142" y="983"/>
                    <a:pt x="11089" y="1003"/>
                    <a:pt x="11048" y="1058"/>
                  </a:cubicBezTo>
                  <a:cubicBezTo>
                    <a:pt x="10657" y="1481"/>
                    <a:pt x="10170" y="1611"/>
                    <a:pt x="9584" y="1611"/>
                  </a:cubicBezTo>
                  <a:cubicBezTo>
                    <a:pt x="9573" y="1608"/>
                    <a:pt x="9561" y="1607"/>
                    <a:pt x="9550" y="1607"/>
                  </a:cubicBezTo>
                  <a:cubicBezTo>
                    <a:pt x="9437" y="1607"/>
                    <a:pt x="9351" y="1750"/>
                    <a:pt x="9292" y="1839"/>
                  </a:cubicBezTo>
                  <a:cubicBezTo>
                    <a:pt x="9129" y="2001"/>
                    <a:pt x="8966" y="2131"/>
                    <a:pt x="8739" y="2164"/>
                  </a:cubicBezTo>
                  <a:cubicBezTo>
                    <a:pt x="8381" y="2229"/>
                    <a:pt x="8121" y="2424"/>
                    <a:pt x="7861" y="2717"/>
                  </a:cubicBezTo>
                  <a:cubicBezTo>
                    <a:pt x="7702" y="2891"/>
                    <a:pt x="7535" y="2973"/>
                    <a:pt x="7361" y="2973"/>
                  </a:cubicBezTo>
                  <a:cubicBezTo>
                    <a:pt x="7179" y="2973"/>
                    <a:pt x="6987" y="2883"/>
                    <a:pt x="6788" y="2717"/>
                  </a:cubicBezTo>
                  <a:cubicBezTo>
                    <a:pt x="6690" y="2619"/>
                    <a:pt x="6657" y="2424"/>
                    <a:pt x="6462" y="2392"/>
                  </a:cubicBezTo>
                  <a:cubicBezTo>
                    <a:pt x="6332" y="2457"/>
                    <a:pt x="6332" y="2554"/>
                    <a:pt x="6300" y="2652"/>
                  </a:cubicBezTo>
                  <a:cubicBezTo>
                    <a:pt x="5908" y="3737"/>
                    <a:pt x="4873" y="4487"/>
                    <a:pt x="3843" y="4487"/>
                  </a:cubicBezTo>
                  <a:cubicBezTo>
                    <a:pt x="3762" y="4487"/>
                    <a:pt x="3681" y="4482"/>
                    <a:pt x="3601" y="4473"/>
                  </a:cubicBezTo>
                  <a:cubicBezTo>
                    <a:pt x="3534" y="4463"/>
                    <a:pt x="3464" y="4459"/>
                    <a:pt x="3394" y="4459"/>
                  </a:cubicBezTo>
                  <a:cubicBezTo>
                    <a:pt x="3223" y="4459"/>
                    <a:pt x="3046" y="4482"/>
                    <a:pt x="2885" y="4505"/>
                  </a:cubicBezTo>
                  <a:cubicBezTo>
                    <a:pt x="2543" y="4565"/>
                    <a:pt x="2201" y="4604"/>
                    <a:pt x="1859" y="4604"/>
                  </a:cubicBezTo>
                  <a:cubicBezTo>
                    <a:pt x="1453" y="4604"/>
                    <a:pt x="1047" y="4549"/>
                    <a:pt x="641" y="4408"/>
                  </a:cubicBezTo>
                  <a:cubicBezTo>
                    <a:pt x="492" y="4361"/>
                    <a:pt x="375" y="4336"/>
                    <a:pt x="285" y="4336"/>
                  </a:cubicBezTo>
                  <a:cubicBezTo>
                    <a:pt x="60" y="4336"/>
                    <a:pt x="0" y="4492"/>
                    <a:pt x="23" y="4863"/>
                  </a:cubicBezTo>
                  <a:cubicBezTo>
                    <a:pt x="23" y="5611"/>
                    <a:pt x="89" y="6326"/>
                    <a:pt x="121" y="7074"/>
                  </a:cubicBezTo>
                  <a:cubicBezTo>
                    <a:pt x="154" y="8408"/>
                    <a:pt x="89" y="9774"/>
                    <a:pt x="316" y="11107"/>
                  </a:cubicBezTo>
                  <a:cubicBezTo>
                    <a:pt x="349" y="11367"/>
                    <a:pt x="284" y="11595"/>
                    <a:pt x="511" y="11790"/>
                  </a:cubicBezTo>
                  <a:cubicBezTo>
                    <a:pt x="1097" y="12375"/>
                    <a:pt x="1552" y="12993"/>
                    <a:pt x="1714" y="13838"/>
                  </a:cubicBezTo>
                  <a:cubicBezTo>
                    <a:pt x="1747" y="13969"/>
                    <a:pt x="1845" y="14066"/>
                    <a:pt x="1942" y="14164"/>
                  </a:cubicBezTo>
                  <a:cubicBezTo>
                    <a:pt x="2527" y="14619"/>
                    <a:pt x="2983" y="15172"/>
                    <a:pt x="3503" y="15725"/>
                  </a:cubicBezTo>
                  <a:cubicBezTo>
                    <a:pt x="3901" y="16123"/>
                    <a:pt x="4314" y="16506"/>
                    <a:pt x="4814" y="16506"/>
                  </a:cubicBezTo>
                  <a:cubicBezTo>
                    <a:pt x="5049" y="16506"/>
                    <a:pt x="5303" y="16421"/>
                    <a:pt x="5584" y="16212"/>
                  </a:cubicBezTo>
                  <a:cubicBezTo>
                    <a:pt x="5649" y="16180"/>
                    <a:pt x="5747" y="16147"/>
                    <a:pt x="5844" y="16115"/>
                  </a:cubicBezTo>
                  <a:cubicBezTo>
                    <a:pt x="5812" y="15985"/>
                    <a:pt x="5812" y="15855"/>
                    <a:pt x="5812" y="15725"/>
                  </a:cubicBezTo>
                  <a:cubicBezTo>
                    <a:pt x="5779" y="15107"/>
                    <a:pt x="6105" y="14521"/>
                    <a:pt x="6430" y="14196"/>
                  </a:cubicBezTo>
                  <a:cubicBezTo>
                    <a:pt x="6655" y="13971"/>
                    <a:pt x="7034" y="13875"/>
                    <a:pt x="7431" y="13875"/>
                  </a:cubicBezTo>
                  <a:cubicBezTo>
                    <a:pt x="7664" y="13875"/>
                    <a:pt x="7904" y="13908"/>
                    <a:pt x="8121" y="13969"/>
                  </a:cubicBezTo>
                  <a:cubicBezTo>
                    <a:pt x="9227" y="14261"/>
                    <a:pt x="9974" y="15172"/>
                    <a:pt x="10885" y="15822"/>
                  </a:cubicBezTo>
                  <a:cubicBezTo>
                    <a:pt x="11048" y="16733"/>
                    <a:pt x="11796" y="17221"/>
                    <a:pt x="12348" y="17838"/>
                  </a:cubicBezTo>
                  <a:cubicBezTo>
                    <a:pt x="12381" y="17838"/>
                    <a:pt x="12381" y="17871"/>
                    <a:pt x="12381" y="17903"/>
                  </a:cubicBezTo>
                  <a:cubicBezTo>
                    <a:pt x="12544" y="18229"/>
                    <a:pt x="12804" y="18326"/>
                    <a:pt x="13161" y="18326"/>
                  </a:cubicBezTo>
                  <a:cubicBezTo>
                    <a:pt x="13242" y="18333"/>
                    <a:pt x="13319" y="18337"/>
                    <a:pt x="13392" y="18337"/>
                  </a:cubicBezTo>
                  <a:cubicBezTo>
                    <a:pt x="13673" y="18337"/>
                    <a:pt x="13905" y="18279"/>
                    <a:pt x="14137" y="18099"/>
                  </a:cubicBezTo>
                  <a:cubicBezTo>
                    <a:pt x="14332" y="17936"/>
                    <a:pt x="14592" y="17871"/>
                    <a:pt x="14820" y="17806"/>
                  </a:cubicBezTo>
                  <a:cubicBezTo>
                    <a:pt x="15730" y="17546"/>
                    <a:pt x="16348" y="16928"/>
                    <a:pt x="16674" y="16017"/>
                  </a:cubicBezTo>
                  <a:cubicBezTo>
                    <a:pt x="16752" y="15782"/>
                    <a:pt x="16851" y="15631"/>
                    <a:pt x="17072" y="15631"/>
                  </a:cubicBezTo>
                  <a:cubicBezTo>
                    <a:pt x="17127" y="15631"/>
                    <a:pt x="17188" y="15640"/>
                    <a:pt x="17259" y="15660"/>
                  </a:cubicBezTo>
                  <a:cubicBezTo>
                    <a:pt x="17309" y="15676"/>
                    <a:pt x="17358" y="15685"/>
                    <a:pt x="17405" y="15685"/>
                  </a:cubicBezTo>
                  <a:cubicBezTo>
                    <a:pt x="17540" y="15685"/>
                    <a:pt x="17667" y="15618"/>
                    <a:pt x="17812" y="15497"/>
                  </a:cubicBezTo>
                  <a:cubicBezTo>
                    <a:pt x="18267" y="15107"/>
                    <a:pt x="18299" y="14749"/>
                    <a:pt x="18039" y="14229"/>
                  </a:cubicBezTo>
                  <a:cubicBezTo>
                    <a:pt x="17779" y="13708"/>
                    <a:pt x="17844" y="13416"/>
                    <a:pt x="18299" y="13123"/>
                  </a:cubicBezTo>
                  <a:cubicBezTo>
                    <a:pt x="18690" y="12863"/>
                    <a:pt x="18852" y="12603"/>
                    <a:pt x="18755" y="12180"/>
                  </a:cubicBezTo>
                  <a:cubicBezTo>
                    <a:pt x="18560" y="11367"/>
                    <a:pt x="18917" y="10684"/>
                    <a:pt x="19308" y="10034"/>
                  </a:cubicBezTo>
                  <a:cubicBezTo>
                    <a:pt x="19458" y="9759"/>
                    <a:pt x="19646" y="9599"/>
                    <a:pt x="19903" y="9599"/>
                  </a:cubicBezTo>
                  <a:cubicBezTo>
                    <a:pt x="19980" y="9599"/>
                    <a:pt x="20063" y="9613"/>
                    <a:pt x="20153" y="9643"/>
                  </a:cubicBezTo>
                  <a:cubicBezTo>
                    <a:pt x="20260" y="9674"/>
                    <a:pt x="20363" y="9688"/>
                    <a:pt x="20463" y="9688"/>
                  </a:cubicBezTo>
                  <a:cubicBezTo>
                    <a:pt x="20790" y="9688"/>
                    <a:pt x="21082" y="9535"/>
                    <a:pt x="21356" y="9286"/>
                  </a:cubicBezTo>
                  <a:cubicBezTo>
                    <a:pt x="21682" y="8961"/>
                    <a:pt x="22039" y="8700"/>
                    <a:pt x="22364" y="8343"/>
                  </a:cubicBezTo>
                  <a:cubicBezTo>
                    <a:pt x="22625" y="8115"/>
                    <a:pt x="22852" y="8050"/>
                    <a:pt x="23210" y="8017"/>
                  </a:cubicBezTo>
                  <a:cubicBezTo>
                    <a:pt x="24023" y="8017"/>
                    <a:pt x="24868" y="7985"/>
                    <a:pt x="25649" y="7790"/>
                  </a:cubicBezTo>
                  <a:cubicBezTo>
                    <a:pt x="26917" y="7497"/>
                    <a:pt x="28251" y="7237"/>
                    <a:pt x="29486" y="6684"/>
                  </a:cubicBezTo>
                  <a:cubicBezTo>
                    <a:pt x="30072" y="6392"/>
                    <a:pt x="30462" y="6034"/>
                    <a:pt x="30917" y="5611"/>
                  </a:cubicBezTo>
                  <a:cubicBezTo>
                    <a:pt x="30429" y="5513"/>
                    <a:pt x="29974" y="5579"/>
                    <a:pt x="29551" y="5513"/>
                  </a:cubicBezTo>
                  <a:cubicBezTo>
                    <a:pt x="29372" y="5497"/>
                    <a:pt x="29202" y="5473"/>
                    <a:pt x="29031" y="5473"/>
                  </a:cubicBezTo>
                  <a:cubicBezTo>
                    <a:pt x="28860" y="5473"/>
                    <a:pt x="28690" y="5497"/>
                    <a:pt x="28511" y="5579"/>
                  </a:cubicBezTo>
                  <a:cubicBezTo>
                    <a:pt x="28373" y="5653"/>
                    <a:pt x="28236" y="5690"/>
                    <a:pt x="28100" y="5690"/>
                  </a:cubicBezTo>
                  <a:cubicBezTo>
                    <a:pt x="27883" y="5690"/>
                    <a:pt x="27670" y="5596"/>
                    <a:pt x="27470" y="5416"/>
                  </a:cubicBezTo>
                  <a:cubicBezTo>
                    <a:pt x="27296" y="5217"/>
                    <a:pt x="27103" y="5132"/>
                    <a:pt x="26848" y="5132"/>
                  </a:cubicBezTo>
                  <a:cubicBezTo>
                    <a:pt x="26769" y="5132"/>
                    <a:pt x="26684" y="5140"/>
                    <a:pt x="26592" y="5156"/>
                  </a:cubicBezTo>
                  <a:cubicBezTo>
                    <a:pt x="26445" y="5186"/>
                    <a:pt x="26314" y="5202"/>
                    <a:pt x="26198" y="5202"/>
                  </a:cubicBezTo>
                  <a:cubicBezTo>
                    <a:pt x="25697" y="5202"/>
                    <a:pt x="25468" y="4911"/>
                    <a:pt x="25389" y="4278"/>
                  </a:cubicBezTo>
                  <a:cubicBezTo>
                    <a:pt x="25324" y="3692"/>
                    <a:pt x="25129" y="3335"/>
                    <a:pt x="24543" y="3107"/>
                  </a:cubicBezTo>
                  <a:cubicBezTo>
                    <a:pt x="24055" y="2944"/>
                    <a:pt x="23958" y="2587"/>
                    <a:pt x="24283" y="2164"/>
                  </a:cubicBezTo>
                  <a:cubicBezTo>
                    <a:pt x="24608" y="1741"/>
                    <a:pt x="24999" y="1384"/>
                    <a:pt x="25519" y="1156"/>
                  </a:cubicBezTo>
                  <a:cubicBezTo>
                    <a:pt x="25844" y="1026"/>
                    <a:pt x="26202" y="928"/>
                    <a:pt x="26527" y="538"/>
                  </a:cubicBezTo>
                  <a:cubicBezTo>
                    <a:pt x="26477" y="531"/>
                    <a:pt x="26430" y="528"/>
                    <a:pt x="26385" y="528"/>
                  </a:cubicBezTo>
                  <a:cubicBezTo>
                    <a:pt x="26015" y="528"/>
                    <a:pt x="25780" y="744"/>
                    <a:pt x="25519" y="831"/>
                  </a:cubicBezTo>
                  <a:cubicBezTo>
                    <a:pt x="25326" y="927"/>
                    <a:pt x="25134" y="1041"/>
                    <a:pt x="24941" y="1041"/>
                  </a:cubicBezTo>
                  <a:cubicBezTo>
                    <a:pt x="24874" y="1041"/>
                    <a:pt x="24806" y="1027"/>
                    <a:pt x="24738" y="993"/>
                  </a:cubicBezTo>
                  <a:cubicBezTo>
                    <a:pt x="24121" y="668"/>
                    <a:pt x="23405" y="636"/>
                    <a:pt x="22755" y="408"/>
                  </a:cubicBezTo>
                  <a:cubicBezTo>
                    <a:pt x="22231" y="212"/>
                    <a:pt x="21708" y="1"/>
                    <a:pt x="21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9"/>
            <p:cNvSpPr/>
            <p:nvPr/>
          </p:nvSpPr>
          <p:spPr>
            <a:xfrm>
              <a:off x="7489250" y="3021538"/>
              <a:ext cx="623600" cy="703950"/>
            </a:xfrm>
            <a:custGeom>
              <a:rect b="b" l="l" r="r" t="t"/>
              <a:pathLst>
                <a:path extrusionOk="0" h="28158" w="24944">
                  <a:moveTo>
                    <a:pt x="15880" y="1"/>
                  </a:moveTo>
                  <a:cubicBezTo>
                    <a:pt x="15622" y="1"/>
                    <a:pt x="15405" y="152"/>
                    <a:pt x="15188" y="321"/>
                  </a:cubicBezTo>
                  <a:cubicBezTo>
                    <a:pt x="14877" y="519"/>
                    <a:pt x="14543" y="692"/>
                    <a:pt x="14162" y="692"/>
                  </a:cubicBezTo>
                  <a:cubicBezTo>
                    <a:pt x="14104" y="692"/>
                    <a:pt x="14045" y="687"/>
                    <a:pt x="13984" y="679"/>
                  </a:cubicBezTo>
                  <a:cubicBezTo>
                    <a:pt x="13822" y="679"/>
                    <a:pt x="13659" y="744"/>
                    <a:pt x="13497" y="776"/>
                  </a:cubicBezTo>
                  <a:cubicBezTo>
                    <a:pt x="12456" y="1232"/>
                    <a:pt x="11383" y="1427"/>
                    <a:pt x="10277" y="1427"/>
                  </a:cubicBezTo>
                  <a:cubicBezTo>
                    <a:pt x="9894" y="1427"/>
                    <a:pt x="9510" y="1611"/>
                    <a:pt x="9127" y="1611"/>
                  </a:cubicBezTo>
                  <a:cubicBezTo>
                    <a:pt x="9055" y="1611"/>
                    <a:pt x="8983" y="1605"/>
                    <a:pt x="8911" y="1589"/>
                  </a:cubicBezTo>
                  <a:cubicBezTo>
                    <a:pt x="8897" y="1586"/>
                    <a:pt x="8884" y="1584"/>
                    <a:pt x="8870" y="1584"/>
                  </a:cubicBezTo>
                  <a:cubicBezTo>
                    <a:pt x="8754" y="1584"/>
                    <a:pt x="8641" y="1697"/>
                    <a:pt x="8554" y="1784"/>
                  </a:cubicBezTo>
                  <a:cubicBezTo>
                    <a:pt x="8261" y="2077"/>
                    <a:pt x="7903" y="2337"/>
                    <a:pt x="7611" y="2630"/>
                  </a:cubicBezTo>
                  <a:cubicBezTo>
                    <a:pt x="7249" y="2966"/>
                    <a:pt x="6887" y="3199"/>
                    <a:pt x="6444" y="3199"/>
                  </a:cubicBezTo>
                  <a:cubicBezTo>
                    <a:pt x="6329" y="3199"/>
                    <a:pt x="6209" y="3184"/>
                    <a:pt x="6082" y="3150"/>
                  </a:cubicBezTo>
                  <a:cubicBezTo>
                    <a:pt x="6026" y="3141"/>
                    <a:pt x="5972" y="3134"/>
                    <a:pt x="5921" y="3134"/>
                  </a:cubicBezTo>
                  <a:cubicBezTo>
                    <a:pt x="5798" y="3134"/>
                    <a:pt x="5696" y="3174"/>
                    <a:pt x="5627" y="3313"/>
                  </a:cubicBezTo>
                  <a:cubicBezTo>
                    <a:pt x="5367" y="3833"/>
                    <a:pt x="5009" y="4288"/>
                    <a:pt x="5172" y="4971"/>
                  </a:cubicBezTo>
                  <a:cubicBezTo>
                    <a:pt x="5302" y="5557"/>
                    <a:pt x="5237" y="6175"/>
                    <a:pt x="4554" y="6467"/>
                  </a:cubicBezTo>
                  <a:cubicBezTo>
                    <a:pt x="4326" y="6597"/>
                    <a:pt x="4294" y="6792"/>
                    <a:pt x="4424" y="7020"/>
                  </a:cubicBezTo>
                  <a:cubicBezTo>
                    <a:pt x="4456" y="7085"/>
                    <a:pt x="4489" y="7150"/>
                    <a:pt x="4521" y="7248"/>
                  </a:cubicBezTo>
                  <a:cubicBezTo>
                    <a:pt x="4879" y="8191"/>
                    <a:pt x="4489" y="8971"/>
                    <a:pt x="3513" y="9166"/>
                  </a:cubicBezTo>
                  <a:cubicBezTo>
                    <a:pt x="3188" y="9231"/>
                    <a:pt x="3058" y="9329"/>
                    <a:pt x="2895" y="9589"/>
                  </a:cubicBezTo>
                  <a:cubicBezTo>
                    <a:pt x="2375" y="10435"/>
                    <a:pt x="1725" y="11085"/>
                    <a:pt x="716" y="11280"/>
                  </a:cubicBezTo>
                  <a:cubicBezTo>
                    <a:pt x="424" y="11345"/>
                    <a:pt x="1" y="11443"/>
                    <a:pt x="34" y="11866"/>
                  </a:cubicBezTo>
                  <a:cubicBezTo>
                    <a:pt x="66" y="12126"/>
                    <a:pt x="229" y="12386"/>
                    <a:pt x="294" y="12646"/>
                  </a:cubicBezTo>
                  <a:cubicBezTo>
                    <a:pt x="383" y="12914"/>
                    <a:pt x="527" y="13073"/>
                    <a:pt x="800" y="13073"/>
                  </a:cubicBezTo>
                  <a:cubicBezTo>
                    <a:pt x="825" y="13073"/>
                    <a:pt x="852" y="13072"/>
                    <a:pt x="879" y="13069"/>
                  </a:cubicBezTo>
                  <a:cubicBezTo>
                    <a:pt x="901" y="13066"/>
                    <a:pt x="923" y="13065"/>
                    <a:pt x="943" y="13065"/>
                  </a:cubicBezTo>
                  <a:cubicBezTo>
                    <a:pt x="1161" y="13065"/>
                    <a:pt x="1275" y="13218"/>
                    <a:pt x="1334" y="13426"/>
                  </a:cubicBezTo>
                  <a:cubicBezTo>
                    <a:pt x="1399" y="13752"/>
                    <a:pt x="1562" y="14044"/>
                    <a:pt x="1757" y="14305"/>
                  </a:cubicBezTo>
                  <a:cubicBezTo>
                    <a:pt x="1961" y="14596"/>
                    <a:pt x="2139" y="14835"/>
                    <a:pt x="2524" y="14835"/>
                  </a:cubicBezTo>
                  <a:cubicBezTo>
                    <a:pt x="2569" y="14835"/>
                    <a:pt x="2617" y="14832"/>
                    <a:pt x="2668" y="14825"/>
                  </a:cubicBezTo>
                  <a:cubicBezTo>
                    <a:pt x="2705" y="14818"/>
                    <a:pt x="2742" y="14815"/>
                    <a:pt x="2777" y="14815"/>
                  </a:cubicBezTo>
                  <a:cubicBezTo>
                    <a:pt x="3078" y="14815"/>
                    <a:pt x="3299" y="15051"/>
                    <a:pt x="3416" y="15313"/>
                  </a:cubicBezTo>
                  <a:cubicBezTo>
                    <a:pt x="3708" y="15930"/>
                    <a:pt x="4163" y="16093"/>
                    <a:pt x="4781" y="16158"/>
                  </a:cubicBezTo>
                  <a:cubicBezTo>
                    <a:pt x="5172" y="16191"/>
                    <a:pt x="5594" y="16223"/>
                    <a:pt x="5920" y="16548"/>
                  </a:cubicBezTo>
                  <a:cubicBezTo>
                    <a:pt x="5952" y="16581"/>
                    <a:pt x="6017" y="16646"/>
                    <a:pt x="6050" y="16646"/>
                  </a:cubicBezTo>
                  <a:cubicBezTo>
                    <a:pt x="6199" y="16577"/>
                    <a:pt x="6339" y="16549"/>
                    <a:pt x="6473" y="16549"/>
                  </a:cubicBezTo>
                  <a:cubicBezTo>
                    <a:pt x="7097" y="16549"/>
                    <a:pt x="7586" y="17166"/>
                    <a:pt x="8228" y="17166"/>
                  </a:cubicBezTo>
                  <a:cubicBezTo>
                    <a:pt x="8716" y="17199"/>
                    <a:pt x="9139" y="17524"/>
                    <a:pt x="9269" y="18044"/>
                  </a:cubicBezTo>
                  <a:cubicBezTo>
                    <a:pt x="9302" y="18142"/>
                    <a:pt x="9334" y="18337"/>
                    <a:pt x="9367" y="18337"/>
                  </a:cubicBezTo>
                  <a:cubicBezTo>
                    <a:pt x="10017" y="18500"/>
                    <a:pt x="9952" y="19020"/>
                    <a:pt x="10082" y="19508"/>
                  </a:cubicBezTo>
                  <a:cubicBezTo>
                    <a:pt x="10115" y="19670"/>
                    <a:pt x="10180" y="19865"/>
                    <a:pt x="10277" y="20028"/>
                  </a:cubicBezTo>
                  <a:cubicBezTo>
                    <a:pt x="10472" y="20375"/>
                    <a:pt x="10581" y="20505"/>
                    <a:pt x="10805" y="20505"/>
                  </a:cubicBezTo>
                  <a:cubicBezTo>
                    <a:pt x="10917" y="20505"/>
                    <a:pt x="11058" y="20472"/>
                    <a:pt x="11253" y="20418"/>
                  </a:cubicBezTo>
                  <a:cubicBezTo>
                    <a:pt x="11610" y="20353"/>
                    <a:pt x="11936" y="20223"/>
                    <a:pt x="12261" y="20126"/>
                  </a:cubicBezTo>
                  <a:cubicBezTo>
                    <a:pt x="12582" y="20014"/>
                    <a:pt x="12786" y="19945"/>
                    <a:pt x="12933" y="19945"/>
                  </a:cubicBezTo>
                  <a:cubicBezTo>
                    <a:pt x="13173" y="19945"/>
                    <a:pt x="13262" y="20129"/>
                    <a:pt x="13464" y="20613"/>
                  </a:cubicBezTo>
                  <a:cubicBezTo>
                    <a:pt x="13562" y="20841"/>
                    <a:pt x="13627" y="21101"/>
                    <a:pt x="13854" y="21231"/>
                  </a:cubicBezTo>
                  <a:cubicBezTo>
                    <a:pt x="13996" y="21332"/>
                    <a:pt x="14124" y="21433"/>
                    <a:pt x="14271" y="21433"/>
                  </a:cubicBezTo>
                  <a:cubicBezTo>
                    <a:pt x="14362" y="21433"/>
                    <a:pt x="14459" y="21395"/>
                    <a:pt x="14570" y="21296"/>
                  </a:cubicBezTo>
                  <a:cubicBezTo>
                    <a:pt x="14732" y="21166"/>
                    <a:pt x="14927" y="21036"/>
                    <a:pt x="15123" y="20971"/>
                  </a:cubicBezTo>
                  <a:cubicBezTo>
                    <a:pt x="15187" y="20948"/>
                    <a:pt x="15256" y="20937"/>
                    <a:pt x="15327" y="20937"/>
                  </a:cubicBezTo>
                  <a:cubicBezTo>
                    <a:pt x="15654" y="20937"/>
                    <a:pt x="16024" y="21165"/>
                    <a:pt x="16131" y="21459"/>
                  </a:cubicBezTo>
                  <a:cubicBezTo>
                    <a:pt x="16228" y="21719"/>
                    <a:pt x="16033" y="21817"/>
                    <a:pt x="15806" y="21914"/>
                  </a:cubicBezTo>
                  <a:cubicBezTo>
                    <a:pt x="15285" y="22239"/>
                    <a:pt x="15253" y="22304"/>
                    <a:pt x="15383" y="22857"/>
                  </a:cubicBezTo>
                  <a:cubicBezTo>
                    <a:pt x="15513" y="23508"/>
                    <a:pt x="15545" y="24158"/>
                    <a:pt x="15383" y="24776"/>
                  </a:cubicBezTo>
                  <a:cubicBezTo>
                    <a:pt x="15285" y="25134"/>
                    <a:pt x="15318" y="25426"/>
                    <a:pt x="15513" y="25719"/>
                  </a:cubicBezTo>
                  <a:cubicBezTo>
                    <a:pt x="15643" y="25881"/>
                    <a:pt x="15773" y="26044"/>
                    <a:pt x="15903" y="26239"/>
                  </a:cubicBezTo>
                  <a:cubicBezTo>
                    <a:pt x="16066" y="26434"/>
                    <a:pt x="16098" y="26792"/>
                    <a:pt x="16391" y="26857"/>
                  </a:cubicBezTo>
                  <a:cubicBezTo>
                    <a:pt x="16414" y="26862"/>
                    <a:pt x="16435" y="26864"/>
                    <a:pt x="16455" y="26864"/>
                  </a:cubicBezTo>
                  <a:cubicBezTo>
                    <a:pt x="16721" y="26864"/>
                    <a:pt x="16762" y="26488"/>
                    <a:pt x="16944" y="26337"/>
                  </a:cubicBezTo>
                  <a:cubicBezTo>
                    <a:pt x="17139" y="26163"/>
                    <a:pt x="17348" y="26077"/>
                    <a:pt x="17572" y="26077"/>
                  </a:cubicBezTo>
                  <a:cubicBezTo>
                    <a:pt x="17684" y="26077"/>
                    <a:pt x="17800" y="26098"/>
                    <a:pt x="17919" y="26142"/>
                  </a:cubicBezTo>
                  <a:cubicBezTo>
                    <a:pt x="18126" y="26211"/>
                    <a:pt x="18317" y="26280"/>
                    <a:pt x="18526" y="26280"/>
                  </a:cubicBezTo>
                  <a:cubicBezTo>
                    <a:pt x="18612" y="26280"/>
                    <a:pt x="18702" y="26268"/>
                    <a:pt x="18797" y="26239"/>
                  </a:cubicBezTo>
                  <a:cubicBezTo>
                    <a:pt x="18869" y="26218"/>
                    <a:pt x="18938" y="26207"/>
                    <a:pt x="19003" y="26207"/>
                  </a:cubicBezTo>
                  <a:cubicBezTo>
                    <a:pt x="19231" y="26207"/>
                    <a:pt x="19411" y="26336"/>
                    <a:pt x="19513" y="26564"/>
                  </a:cubicBezTo>
                  <a:cubicBezTo>
                    <a:pt x="19648" y="26813"/>
                    <a:pt x="19815" y="26904"/>
                    <a:pt x="20036" y="26904"/>
                  </a:cubicBezTo>
                  <a:cubicBezTo>
                    <a:pt x="20132" y="26904"/>
                    <a:pt x="20239" y="26887"/>
                    <a:pt x="20358" y="26857"/>
                  </a:cubicBezTo>
                  <a:cubicBezTo>
                    <a:pt x="20547" y="26805"/>
                    <a:pt x="20691" y="26773"/>
                    <a:pt x="20805" y="26773"/>
                  </a:cubicBezTo>
                  <a:cubicBezTo>
                    <a:pt x="21045" y="26773"/>
                    <a:pt x="21148" y="26915"/>
                    <a:pt x="21236" y="27312"/>
                  </a:cubicBezTo>
                  <a:cubicBezTo>
                    <a:pt x="21399" y="27865"/>
                    <a:pt x="21692" y="27995"/>
                    <a:pt x="22212" y="28093"/>
                  </a:cubicBezTo>
                  <a:cubicBezTo>
                    <a:pt x="22309" y="28093"/>
                    <a:pt x="22407" y="28125"/>
                    <a:pt x="22505" y="28158"/>
                  </a:cubicBezTo>
                  <a:cubicBezTo>
                    <a:pt x="22537" y="27703"/>
                    <a:pt x="22537" y="27247"/>
                    <a:pt x="22537" y="26792"/>
                  </a:cubicBezTo>
                  <a:cubicBezTo>
                    <a:pt x="22537" y="26629"/>
                    <a:pt x="22505" y="26499"/>
                    <a:pt x="22374" y="26402"/>
                  </a:cubicBezTo>
                  <a:cubicBezTo>
                    <a:pt x="21724" y="25979"/>
                    <a:pt x="21431" y="25264"/>
                    <a:pt x="20911" y="24776"/>
                  </a:cubicBezTo>
                  <a:cubicBezTo>
                    <a:pt x="20488" y="24386"/>
                    <a:pt x="20423" y="23930"/>
                    <a:pt x="20749" y="23475"/>
                  </a:cubicBezTo>
                  <a:cubicBezTo>
                    <a:pt x="21009" y="23085"/>
                    <a:pt x="20944" y="22662"/>
                    <a:pt x="20716" y="22434"/>
                  </a:cubicBezTo>
                  <a:cubicBezTo>
                    <a:pt x="20293" y="21947"/>
                    <a:pt x="19968" y="21426"/>
                    <a:pt x="19513" y="21004"/>
                  </a:cubicBezTo>
                  <a:cubicBezTo>
                    <a:pt x="19339" y="20858"/>
                    <a:pt x="19087" y="20636"/>
                    <a:pt x="18919" y="20636"/>
                  </a:cubicBezTo>
                  <a:cubicBezTo>
                    <a:pt x="18899" y="20636"/>
                    <a:pt x="18880" y="20639"/>
                    <a:pt x="18862" y="20646"/>
                  </a:cubicBezTo>
                  <a:cubicBezTo>
                    <a:pt x="18764" y="20674"/>
                    <a:pt x="18678" y="20687"/>
                    <a:pt x="18602" y="20687"/>
                  </a:cubicBezTo>
                  <a:cubicBezTo>
                    <a:pt x="18147" y="20687"/>
                    <a:pt x="18040" y="20241"/>
                    <a:pt x="17789" y="19963"/>
                  </a:cubicBezTo>
                  <a:cubicBezTo>
                    <a:pt x="17432" y="19605"/>
                    <a:pt x="17041" y="19215"/>
                    <a:pt x="17074" y="18662"/>
                  </a:cubicBezTo>
                  <a:cubicBezTo>
                    <a:pt x="17204" y="17036"/>
                    <a:pt x="17106" y="15410"/>
                    <a:pt x="17139" y="13784"/>
                  </a:cubicBezTo>
                  <a:cubicBezTo>
                    <a:pt x="17171" y="13589"/>
                    <a:pt x="17139" y="13329"/>
                    <a:pt x="17399" y="13199"/>
                  </a:cubicBezTo>
                  <a:cubicBezTo>
                    <a:pt x="18049" y="12906"/>
                    <a:pt x="18732" y="12679"/>
                    <a:pt x="19285" y="12158"/>
                  </a:cubicBezTo>
                  <a:cubicBezTo>
                    <a:pt x="19323" y="12120"/>
                    <a:pt x="19387" y="12107"/>
                    <a:pt x="19461" y="12107"/>
                  </a:cubicBezTo>
                  <a:cubicBezTo>
                    <a:pt x="19577" y="12107"/>
                    <a:pt x="19719" y="12138"/>
                    <a:pt x="19838" y="12158"/>
                  </a:cubicBezTo>
                  <a:cubicBezTo>
                    <a:pt x="19932" y="12196"/>
                    <a:pt x="20037" y="12233"/>
                    <a:pt x="20133" y="12233"/>
                  </a:cubicBezTo>
                  <a:cubicBezTo>
                    <a:pt x="20204" y="12233"/>
                    <a:pt x="20271" y="12213"/>
                    <a:pt x="20326" y="12158"/>
                  </a:cubicBezTo>
                  <a:cubicBezTo>
                    <a:pt x="20814" y="11540"/>
                    <a:pt x="21561" y="11703"/>
                    <a:pt x="22244" y="11573"/>
                  </a:cubicBezTo>
                  <a:cubicBezTo>
                    <a:pt x="22374" y="12548"/>
                    <a:pt x="23448" y="12158"/>
                    <a:pt x="23870" y="12776"/>
                  </a:cubicBezTo>
                  <a:cubicBezTo>
                    <a:pt x="24261" y="12581"/>
                    <a:pt x="24521" y="12256"/>
                    <a:pt x="24944" y="12126"/>
                  </a:cubicBezTo>
                  <a:cubicBezTo>
                    <a:pt x="24748" y="11735"/>
                    <a:pt x="24521" y="11410"/>
                    <a:pt x="24651" y="11020"/>
                  </a:cubicBezTo>
                  <a:cubicBezTo>
                    <a:pt x="24846" y="10272"/>
                    <a:pt x="24423" y="9687"/>
                    <a:pt x="24196" y="9036"/>
                  </a:cubicBezTo>
                  <a:cubicBezTo>
                    <a:pt x="24003" y="8507"/>
                    <a:pt x="23703" y="8387"/>
                    <a:pt x="23376" y="8387"/>
                  </a:cubicBezTo>
                  <a:cubicBezTo>
                    <a:pt x="23261" y="8387"/>
                    <a:pt x="23143" y="8402"/>
                    <a:pt x="23025" y="8418"/>
                  </a:cubicBezTo>
                  <a:cubicBezTo>
                    <a:pt x="22559" y="8477"/>
                    <a:pt x="22099" y="8522"/>
                    <a:pt x="21646" y="8522"/>
                  </a:cubicBezTo>
                  <a:cubicBezTo>
                    <a:pt x="21087" y="8522"/>
                    <a:pt x="20539" y="8453"/>
                    <a:pt x="20001" y="8256"/>
                  </a:cubicBezTo>
                  <a:cubicBezTo>
                    <a:pt x="19889" y="8209"/>
                    <a:pt x="19785" y="8187"/>
                    <a:pt x="19688" y="8187"/>
                  </a:cubicBezTo>
                  <a:cubicBezTo>
                    <a:pt x="19448" y="8187"/>
                    <a:pt x="19252" y="8326"/>
                    <a:pt x="19090" y="8581"/>
                  </a:cubicBezTo>
                  <a:lnTo>
                    <a:pt x="19090" y="8418"/>
                  </a:lnTo>
                  <a:cubicBezTo>
                    <a:pt x="18895" y="8256"/>
                    <a:pt x="18862" y="8028"/>
                    <a:pt x="18862" y="7768"/>
                  </a:cubicBezTo>
                  <a:cubicBezTo>
                    <a:pt x="18830" y="6500"/>
                    <a:pt x="18862" y="5199"/>
                    <a:pt x="18765" y="3931"/>
                  </a:cubicBezTo>
                  <a:cubicBezTo>
                    <a:pt x="18765" y="3833"/>
                    <a:pt x="18765" y="3768"/>
                    <a:pt x="18765" y="3703"/>
                  </a:cubicBezTo>
                  <a:cubicBezTo>
                    <a:pt x="18595" y="3590"/>
                    <a:pt x="18450" y="3502"/>
                    <a:pt x="18266" y="3502"/>
                  </a:cubicBezTo>
                  <a:cubicBezTo>
                    <a:pt x="18238" y="3502"/>
                    <a:pt x="18209" y="3504"/>
                    <a:pt x="18179" y="3508"/>
                  </a:cubicBezTo>
                  <a:cubicBezTo>
                    <a:pt x="18126" y="3515"/>
                    <a:pt x="18074" y="3518"/>
                    <a:pt x="18023" y="3518"/>
                  </a:cubicBezTo>
                  <a:cubicBezTo>
                    <a:pt x="17586" y="3518"/>
                    <a:pt x="17275" y="3273"/>
                    <a:pt x="17041" y="2923"/>
                  </a:cubicBezTo>
                  <a:cubicBezTo>
                    <a:pt x="16749" y="2500"/>
                    <a:pt x="16423" y="2207"/>
                    <a:pt x="15871" y="2110"/>
                  </a:cubicBezTo>
                  <a:cubicBezTo>
                    <a:pt x="15318" y="2012"/>
                    <a:pt x="15220" y="1427"/>
                    <a:pt x="15578" y="874"/>
                  </a:cubicBezTo>
                  <a:cubicBezTo>
                    <a:pt x="15740" y="581"/>
                    <a:pt x="16098" y="451"/>
                    <a:pt x="16163" y="61"/>
                  </a:cubicBezTo>
                  <a:cubicBezTo>
                    <a:pt x="16063" y="19"/>
                    <a:pt x="15969" y="1"/>
                    <a:pt x="158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9"/>
            <p:cNvSpPr/>
            <p:nvPr/>
          </p:nvSpPr>
          <p:spPr>
            <a:xfrm>
              <a:off x="7688450" y="2087488"/>
              <a:ext cx="795125" cy="770100"/>
            </a:xfrm>
            <a:custGeom>
              <a:rect b="b" l="l" r="r" t="t"/>
              <a:pathLst>
                <a:path extrusionOk="0" h="30804" w="31805">
                  <a:moveTo>
                    <a:pt x="28458" y="1"/>
                  </a:moveTo>
                  <a:cubicBezTo>
                    <a:pt x="28214" y="1"/>
                    <a:pt x="28026" y="180"/>
                    <a:pt x="27544" y="448"/>
                  </a:cubicBezTo>
                  <a:cubicBezTo>
                    <a:pt x="26847" y="824"/>
                    <a:pt x="26105" y="1221"/>
                    <a:pt x="25265" y="1221"/>
                  </a:cubicBezTo>
                  <a:cubicBezTo>
                    <a:pt x="25086" y="1221"/>
                    <a:pt x="24903" y="1204"/>
                    <a:pt x="24715" y="1164"/>
                  </a:cubicBezTo>
                  <a:cubicBezTo>
                    <a:pt x="24608" y="1128"/>
                    <a:pt x="24492" y="1105"/>
                    <a:pt x="24372" y="1105"/>
                  </a:cubicBezTo>
                  <a:cubicBezTo>
                    <a:pt x="24165" y="1105"/>
                    <a:pt x="23946" y="1173"/>
                    <a:pt x="23740" y="1359"/>
                  </a:cubicBezTo>
                  <a:cubicBezTo>
                    <a:pt x="23385" y="1672"/>
                    <a:pt x="22963" y="1824"/>
                    <a:pt x="22525" y="1824"/>
                  </a:cubicBezTo>
                  <a:cubicBezTo>
                    <a:pt x="22281" y="1824"/>
                    <a:pt x="22033" y="1777"/>
                    <a:pt x="21788" y="1684"/>
                  </a:cubicBezTo>
                  <a:cubicBezTo>
                    <a:pt x="21625" y="1633"/>
                    <a:pt x="21462" y="1614"/>
                    <a:pt x="21299" y="1614"/>
                  </a:cubicBezTo>
                  <a:cubicBezTo>
                    <a:pt x="20944" y="1614"/>
                    <a:pt x="20595" y="1704"/>
                    <a:pt x="20260" y="1749"/>
                  </a:cubicBezTo>
                  <a:cubicBezTo>
                    <a:pt x="20085" y="1784"/>
                    <a:pt x="19910" y="1802"/>
                    <a:pt x="19739" y="1802"/>
                  </a:cubicBezTo>
                  <a:cubicBezTo>
                    <a:pt x="19435" y="1802"/>
                    <a:pt x="19144" y="1744"/>
                    <a:pt x="18894" y="1619"/>
                  </a:cubicBezTo>
                  <a:cubicBezTo>
                    <a:pt x="18550" y="1458"/>
                    <a:pt x="18221" y="1391"/>
                    <a:pt x="17905" y="1391"/>
                  </a:cubicBezTo>
                  <a:cubicBezTo>
                    <a:pt x="17325" y="1391"/>
                    <a:pt x="16786" y="1617"/>
                    <a:pt x="16260" y="1912"/>
                  </a:cubicBezTo>
                  <a:cubicBezTo>
                    <a:pt x="15895" y="2094"/>
                    <a:pt x="15530" y="2197"/>
                    <a:pt x="15187" y="2197"/>
                  </a:cubicBezTo>
                  <a:cubicBezTo>
                    <a:pt x="15042" y="2197"/>
                    <a:pt x="14900" y="2178"/>
                    <a:pt x="14764" y="2139"/>
                  </a:cubicBezTo>
                  <a:cubicBezTo>
                    <a:pt x="14667" y="2204"/>
                    <a:pt x="14569" y="2269"/>
                    <a:pt x="14472" y="2334"/>
                  </a:cubicBezTo>
                  <a:cubicBezTo>
                    <a:pt x="14125" y="2548"/>
                    <a:pt x="13756" y="2718"/>
                    <a:pt x="13365" y="2718"/>
                  </a:cubicBezTo>
                  <a:cubicBezTo>
                    <a:pt x="13279" y="2718"/>
                    <a:pt x="13193" y="2710"/>
                    <a:pt x="13106" y="2692"/>
                  </a:cubicBezTo>
                  <a:cubicBezTo>
                    <a:pt x="12995" y="2673"/>
                    <a:pt x="12887" y="2663"/>
                    <a:pt x="12782" y="2663"/>
                  </a:cubicBezTo>
                  <a:cubicBezTo>
                    <a:pt x="12360" y="2663"/>
                    <a:pt x="11981" y="2809"/>
                    <a:pt x="11642" y="3017"/>
                  </a:cubicBezTo>
                  <a:cubicBezTo>
                    <a:pt x="11317" y="3245"/>
                    <a:pt x="11024" y="3440"/>
                    <a:pt x="10634" y="3538"/>
                  </a:cubicBezTo>
                  <a:cubicBezTo>
                    <a:pt x="10407" y="3635"/>
                    <a:pt x="10244" y="3798"/>
                    <a:pt x="10146" y="4058"/>
                  </a:cubicBezTo>
                  <a:cubicBezTo>
                    <a:pt x="10114" y="4253"/>
                    <a:pt x="9951" y="4448"/>
                    <a:pt x="9919" y="4643"/>
                  </a:cubicBezTo>
                  <a:cubicBezTo>
                    <a:pt x="9594" y="6042"/>
                    <a:pt x="8488" y="6627"/>
                    <a:pt x="7285" y="6855"/>
                  </a:cubicBezTo>
                  <a:cubicBezTo>
                    <a:pt x="5919" y="7147"/>
                    <a:pt x="4943" y="7960"/>
                    <a:pt x="3805" y="8578"/>
                  </a:cubicBezTo>
                  <a:cubicBezTo>
                    <a:pt x="3577" y="8708"/>
                    <a:pt x="3512" y="8968"/>
                    <a:pt x="3447" y="9196"/>
                  </a:cubicBezTo>
                  <a:cubicBezTo>
                    <a:pt x="3317" y="9716"/>
                    <a:pt x="2992" y="10074"/>
                    <a:pt x="2472" y="10302"/>
                  </a:cubicBezTo>
                  <a:cubicBezTo>
                    <a:pt x="1529" y="10757"/>
                    <a:pt x="976" y="11667"/>
                    <a:pt x="228" y="12383"/>
                  </a:cubicBezTo>
                  <a:cubicBezTo>
                    <a:pt x="0" y="12578"/>
                    <a:pt x="65" y="12936"/>
                    <a:pt x="65" y="13228"/>
                  </a:cubicBezTo>
                  <a:cubicBezTo>
                    <a:pt x="65" y="14919"/>
                    <a:pt x="65" y="16643"/>
                    <a:pt x="65" y="18366"/>
                  </a:cubicBezTo>
                  <a:cubicBezTo>
                    <a:pt x="98" y="21911"/>
                    <a:pt x="130" y="25456"/>
                    <a:pt x="163" y="29000"/>
                  </a:cubicBezTo>
                  <a:cubicBezTo>
                    <a:pt x="163" y="29976"/>
                    <a:pt x="391" y="30236"/>
                    <a:pt x="1334" y="30399"/>
                  </a:cubicBezTo>
                  <a:cubicBezTo>
                    <a:pt x="1691" y="30431"/>
                    <a:pt x="2049" y="30464"/>
                    <a:pt x="2342" y="30659"/>
                  </a:cubicBezTo>
                  <a:cubicBezTo>
                    <a:pt x="2500" y="30760"/>
                    <a:pt x="2646" y="30803"/>
                    <a:pt x="2788" y="30803"/>
                  </a:cubicBezTo>
                  <a:cubicBezTo>
                    <a:pt x="2965" y="30803"/>
                    <a:pt x="3136" y="30735"/>
                    <a:pt x="3317" y="30626"/>
                  </a:cubicBezTo>
                  <a:cubicBezTo>
                    <a:pt x="3668" y="30429"/>
                    <a:pt x="4018" y="30306"/>
                    <a:pt x="4388" y="30306"/>
                  </a:cubicBezTo>
                  <a:cubicBezTo>
                    <a:pt x="4568" y="30306"/>
                    <a:pt x="4752" y="30335"/>
                    <a:pt x="4943" y="30399"/>
                  </a:cubicBezTo>
                  <a:cubicBezTo>
                    <a:pt x="4997" y="30415"/>
                    <a:pt x="5055" y="30422"/>
                    <a:pt x="5115" y="30422"/>
                  </a:cubicBezTo>
                  <a:cubicBezTo>
                    <a:pt x="5667" y="30422"/>
                    <a:pt x="6423" y="29782"/>
                    <a:pt x="6569" y="29195"/>
                  </a:cubicBezTo>
                  <a:cubicBezTo>
                    <a:pt x="6699" y="28578"/>
                    <a:pt x="6894" y="28057"/>
                    <a:pt x="7447" y="27635"/>
                  </a:cubicBezTo>
                  <a:cubicBezTo>
                    <a:pt x="7707" y="27407"/>
                    <a:pt x="8098" y="26919"/>
                    <a:pt x="7903" y="26366"/>
                  </a:cubicBezTo>
                  <a:cubicBezTo>
                    <a:pt x="7805" y="26139"/>
                    <a:pt x="7870" y="25879"/>
                    <a:pt x="7968" y="25651"/>
                  </a:cubicBezTo>
                  <a:cubicBezTo>
                    <a:pt x="8050" y="25458"/>
                    <a:pt x="8204" y="25311"/>
                    <a:pt x="8367" y="25311"/>
                  </a:cubicBezTo>
                  <a:cubicBezTo>
                    <a:pt x="8396" y="25311"/>
                    <a:pt x="8426" y="25316"/>
                    <a:pt x="8455" y="25326"/>
                  </a:cubicBezTo>
                  <a:cubicBezTo>
                    <a:pt x="8592" y="25365"/>
                    <a:pt x="8725" y="25380"/>
                    <a:pt x="8855" y="25380"/>
                  </a:cubicBezTo>
                  <a:cubicBezTo>
                    <a:pt x="9375" y="25380"/>
                    <a:pt x="9854" y="25131"/>
                    <a:pt x="10374" y="25131"/>
                  </a:cubicBezTo>
                  <a:cubicBezTo>
                    <a:pt x="10504" y="24870"/>
                    <a:pt x="10179" y="24578"/>
                    <a:pt x="10407" y="24350"/>
                  </a:cubicBezTo>
                  <a:cubicBezTo>
                    <a:pt x="10634" y="24122"/>
                    <a:pt x="10927" y="24057"/>
                    <a:pt x="11220" y="24057"/>
                  </a:cubicBezTo>
                  <a:cubicBezTo>
                    <a:pt x="12065" y="23992"/>
                    <a:pt x="12813" y="23765"/>
                    <a:pt x="13398" y="23114"/>
                  </a:cubicBezTo>
                  <a:cubicBezTo>
                    <a:pt x="13691" y="22789"/>
                    <a:pt x="14081" y="22692"/>
                    <a:pt x="14504" y="22594"/>
                  </a:cubicBezTo>
                  <a:cubicBezTo>
                    <a:pt x="14548" y="22587"/>
                    <a:pt x="14592" y="22583"/>
                    <a:pt x="14634" y="22583"/>
                  </a:cubicBezTo>
                  <a:cubicBezTo>
                    <a:pt x="14782" y="22583"/>
                    <a:pt x="14916" y="22631"/>
                    <a:pt x="14992" y="22757"/>
                  </a:cubicBezTo>
                  <a:cubicBezTo>
                    <a:pt x="15187" y="23082"/>
                    <a:pt x="15480" y="23017"/>
                    <a:pt x="15740" y="23082"/>
                  </a:cubicBezTo>
                  <a:cubicBezTo>
                    <a:pt x="15940" y="23135"/>
                    <a:pt x="16124" y="23178"/>
                    <a:pt x="16293" y="23178"/>
                  </a:cubicBezTo>
                  <a:cubicBezTo>
                    <a:pt x="16537" y="23178"/>
                    <a:pt x="16751" y="23090"/>
                    <a:pt x="16943" y="22822"/>
                  </a:cubicBezTo>
                  <a:cubicBezTo>
                    <a:pt x="17035" y="22692"/>
                    <a:pt x="17191" y="22657"/>
                    <a:pt x="17356" y="22657"/>
                  </a:cubicBezTo>
                  <a:cubicBezTo>
                    <a:pt x="17481" y="22657"/>
                    <a:pt x="17611" y="22678"/>
                    <a:pt x="17723" y="22692"/>
                  </a:cubicBezTo>
                  <a:cubicBezTo>
                    <a:pt x="17860" y="22706"/>
                    <a:pt x="17995" y="22712"/>
                    <a:pt x="18129" y="22712"/>
                  </a:cubicBezTo>
                  <a:cubicBezTo>
                    <a:pt x="19211" y="22712"/>
                    <a:pt x="20227" y="22294"/>
                    <a:pt x="21268" y="22236"/>
                  </a:cubicBezTo>
                  <a:cubicBezTo>
                    <a:pt x="21626" y="22204"/>
                    <a:pt x="21756" y="21911"/>
                    <a:pt x="21886" y="21651"/>
                  </a:cubicBezTo>
                  <a:cubicBezTo>
                    <a:pt x="22107" y="21208"/>
                    <a:pt x="22399" y="20907"/>
                    <a:pt x="22862" y="20907"/>
                  </a:cubicBezTo>
                  <a:cubicBezTo>
                    <a:pt x="22943" y="20907"/>
                    <a:pt x="23030" y="20916"/>
                    <a:pt x="23122" y="20936"/>
                  </a:cubicBezTo>
                  <a:cubicBezTo>
                    <a:pt x="23170" y="20949"/>
                    <a:pt x="23218" y="20956"/>
                    <a:pt x="23263" y="20956"/>
                  </a:cubicBezTo>
                  <a:cubicBezTo>
                    <a:pt x="23431" y="20956"/>
                    <a:pt x="23579" y="20868"/>
                    <a:pt x="23707" y="20740"/>
                  </a:cubicBezTo>
                  <a:cubicBezTo>
                    <a:pt x="24154" y="20223"/>
                    <a:pt x="24685" y="20063"/>
                    <a:pt x="25265" y="20063"/>
                  </a:cubicBezTo>
                  <a:cubicBezTo>
                    <a:pt x="25487" y="20063"/>
                    <a:pt x="25717" y="20086"/>
                    <a:pt x="25951" y="20123"/>
                  </a:cubicBezTo>
                  <a:cubicBezTo>
                    <a:pt x="26008" y="20131"/>
                    <a:pt x="26061" y="20135"/>
                    <a:pt x="26111" y="20135"/>
                  </a:cubicBezTo>
                  <a:cubicBezTo>
                    <a:pt x="26262" y="20135"/>
                    <a:pt x="26390" y="20098"/>
                    <a:pt x="26536" y="20025"/>
                  </a:cubicBezTo>
                  <a:cubicBezTo>
                    <a:pt x="26816" y="19870"/>
                    <a:pt x="27095" y="19789"/>
                    <a:pt x="27367" y="19789"/>
                  </a:cubicBezTo>
                  <a:cubicBezTo>
                    <a:pt x="27666" y="19789"/>
                    <a:pt x="27955" y="19886"/>
                    <a:pt x="28227" y="20090"/>
                  </a:cubicBezTo>
                  <a:cubicBezTo>
                    <a:pt x="28469" y="20291"/>
                    <a:pt x="28686" y="20381"/>
                    <a:pt x="28909" y="20381"/>
                  </a:cubicBezTo>
                  <a:cubicBezTo>
                    <a:pt x="29045" y="20381"/>
                    <a:pt x="29185" y="20347"/>
                    <a:pt x="29333" y="20285"/>
                  </a:cubicBezTo>
                  <a:cubicBezTo>
                    <a:pt x="29170" y="19310"/>
                    <a:pt x="28683" y="18399"/>
                    <a:pt x="28520" y="17423"/>
                  </a:cubicBezTo>
                  <a:cubicBezTo>
                    <a:pt x="28325" y="16025"/>
                    <a:pt x="27805" y="14692"/>
                    <a:pt x="28325" y="13228"/>
                  </a:cubicBezTo>
                  <a:cubicBezTo>
                    <a:pt x="28585" y="12611"/>
                    <a:pt x="28553" y="11798"/>
                    <a:pt x="28227" y="11050"/>
                  </a:cubicBezTo>
                  <a:cubicBezTo>
                    <a:pt x="28162" y="10854"/>
                    <a:pt x="28195" y="10562"/>
                    <a:pt x="28292" y="10334"/>
                  </a:cubicBezTo>
                  <a:cubicBezTo>
                    <a:pt x="28325" y="10172"/>
                    <a:pt x="28553" y="10041"/>
                    <a:pt x="28455" y="9911"/>
                  </a:cubicBezTo>
                  <a:cubicBezTo>
                    <a:pt x="27740" y="8773"/>
                    <a:pt x="28780" y="8383"/>
                    <a:pt x="29366" y="7798"/>
                  </a:cubicBezTo>
                  <a:cubicBezTo>
                    <a:pt x="29918" y="7245"/>
                    <a:pt x="30081" y="6529"/>
                    <a:pt x="30016" y="5781"/>
                  </a:cubicBezTo>
                  <a:cubicBezTo>
                    <a:pt x="29983" y="5229"/>
                    <a:pt x="30113" y="4838"/>
                    <a:pt x="30569" y="4448"/>
                  </a:cubicBezTo>
                  <a:cubicBezTo>
                    <a:pt x="31544" y="3668"/>
                    <a:pt x="31804" y="2204"/>
                    <a:pt x="31317" y="1294"/>
                  </a:cubicBezTo>
                  <a:cubicBezTo>
                    <a:pt x="31147" y="953"/>
                    <a:pt x="30995" y="722"/>
                    <a:pt x="30698" y="722"/>
                  </a:cubicBezTo>
                  <a:cubicBezTo>
                    <a:pt x="30597" y="722"/>
                    <a:pt x="30481" y="748"/>
                    <a:pt x="30341" y="806"/>
                  </a:cubicBezTo>
                  <a:cubicBezTo>
                    <a:pt x="30278" y="825"/>
                    <a:pt x="30219" y="834"/>
                    <a:pt x="30163" y="834"/>
                  </a:cubicBezTo>
                  <a:cubicBezTo>
                    <a:pt x="29840" y="834"/>
                    <a:pt x="29615" y="554"/>
                    <a:pt x="29366" y="416"/>
                  </a:cubicBezTo>
                  <a:cubicBezTo>
                    <a:pt x="28896" y="122"/>
                    <a:pt x="28658" y="1"/>
                    <a:pt x="28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9"/>
            <p:cNvSpPr/>
            <p:nvPr/>
          </p:nvSpPr>
          <p:spPr>
            <a:xfrm>
              <a:off x="6949425" y="1719513"/>
              <a:ext cx="423600" cy="491425"/>
            </a:xfrm>
            <a:custGeom>
              <a:rect b="b" l="l" r="r" t="t"/>
              <a:pathLst>
                <a:path extrusionOk="0" h="19657" w="16944">
                  <a:moveTo>
                    <a:pt x="5727" y="1"/>
                  </a:moveTo>
                  <a:cubicBezTo>
                    <a:pt x="5706" y="1"/>
                    <a:pt x="5684" y="5"/>
                    <a:pt x="5659" y="13"/>
                  </a:cubicBezTo>
                  <a:cubicBezTo>
                    <a:pt x="5594" y="13"/>
                    <a:pt x="5497" y="111"/>
                    <a:pt x="5529" y="143"/>
                  </a:cubicBezTo>
                  <a:cubicBezTo>
                    <a:pt x="5594" y="761"/>
                    <a:pt x="5269" y="1444"/>
                    <a:pt x="5659" y="1964"/>
                  </a:cubicBezTo>
                  <a:cubicBezTo>
                    <a:pt x="6082" y="2615"/>
                    <a:pt x="5920" y="3200"/>
                    <a:pt x="5789" y="3850"/>
                  </a:cubicBezTo>
                  <a:cubicBezTo>
                    <a:pt x="5659" y="4501"/>
                    <a:pt x="5952" y="5249"/>
                    <a:pt x="5432" y="5802"/>
                  </a:cubicBezTo>
                  <a:cubicBezTo>
                    <a:pt x="4944" y="6322"/>
                    <a:pt x="4846" y="6972"/>
                    <a:pt x="4651" y="7623"/>
                  </a:cubicBezTo>
                  <a:cubicBezTo>
                    <a:pt x="4521" y="8078"/>
                    <a:pt x="4619" y="8371"/>
                    <a:pt x="4976" y="8696"/>
                  </a:cubicBezTo>
                  <a:cubicBezTo>
                    <a:pt x="5497" y="9151"/>
                    <a:pt x="5497" y="9216"/>
                    <a:pt x="4911" y="9639"/>
                  </a:cubicBezTo>
                  <a:cubicBezTo>
                    <a:pt x="4228" y="10094"/>
                    <a:pt x="3513" y="10549"/>
                    <a:pt x="3025" y="11265"/>
                  </a:cubicBezTo>
                  <a:cubicBezTo>
                    <a:pt x="2603" y="11818"/>
                    <a:pt x="2115" y="12240"/>
                    <a:pt x="1464" y="12501"/>
                  </a:cubicBezTo>
                  <a:cubicBezTo>
                    <a:pt x="846" y="12728"/>
                    <a:pt x="879" y="12761"/>
                    <a:pt x="1009" y="13379"/>
                  </a:cubicBezTo>
                  <a:cubicBezTo>
                    <a:pt x="1172" y="14094"/>
                    <a:pt x="1107" y="14712"/>
                    <a:pt x="424" y="15135"/>
                  </a:cubicBezTo>
                  <a:cubicBezTo>
                    <a:pt x="33" y="15395"/>
                    <a:pt x="1" y="15818"/>
                    <a:pt x="99" y="16208"/>
                  </a:cubicBezTo>
                  <a:cubicBezTo>
                    <a:pt x="164" y="16598"/>
                    <a:pt x="326" y="16956"/>
                    <a:pt x="814" y="16956"/>
                  </a:cubicBezTo>
                  <a:cubicBezTo>
                    <a:pt x="1107" y="16956"/>
                    <a:pt x="1381" y="17120"/>
                    <a:pt x="1678" y="17120"/>
                  </a:cubicBezTo>
                  <a:cubicBezTo>
                    <a:pt x="1777" y="17120"/>
                    <a:pt x="1879" y="17102"/>
                    <a:pt x="1985" y="17053"/>
                  </a:cubicBezTo>
                  <a:cubicBezTo>
                    <a:pt x="2037" y="17027"/>
                    <a:pt x="2089" y="17015"/>
                    <a:pt x="2137" y="17015"/>
                  </a:cubicBezTo>
                  <a:cubicBezTo>
                    <a:pt x="2330" y="17015"/>
                    <a:pt x="2486" y="17197"/>
                    <a:pt x="2537" y="17379"/>
                  </a:cubicBezTo>
                  <a:cubicBezTo>
                    <a:pt x="2603" y="17606"/>
                    <a:pt x="2603" y="17834"/>
                    <a:pt x="2635" y="18029"/>
                  </a:cubicBezTo>
                  <a:cubicBezTo>
                    <a:pt x="2668" y="18484"/>
                    <a:pt x="2863" y="18744"/>
                    <a:pt x="3318" y="18777"/>
                  </a:cubicBezTo>
                  <a:cubicBezTo>
                    <a:pt x="3643" y="18809"/>
                    <a:pt x="3968" y="18874"/>
                    <a:pt x="4196" y="19135"/>
                  </a:cubicBezTo>
                  <a:cubicBezTo>
                    <a:pt x="4505" y="19491"/>
                    <a:pt x="4865" y="19656"/>
                    <a:pt x="5278" y="19656"/>
                  </a:cubicBezTo>
                  <a:cubicBezTo>
                    <a:pt x="5431" y="19656"/>
                    <a:pt x="5590" y="19634"/>
                    <a:pt x="5757" y="19590"/>
                  </a:cubicBezTo>
                  <a:cubicBezTo>
                    <a:pt x="6082" y="19525"/>
                    <a:pt x="6440" y="19427"/>
                    <a:pt x="6765" y="19427"/>
                  </a:cubicBezTo>
                  <a:cubicBezTo>
                    <a:pt x="7253" y="19395"/>
                    <a:pt x="7448" y="19167"/>
                    <a:pt x="7480" y="18712"/>
                  </a:cubicBezTo>
                  <a:cubicBezTo>
                    <a:pt x="7513" y="17996"/>
                    <a:pt x="7806" y="17411"/>
                    <a:pt x="8228" y="16858"/>
                  </a:cubicBezTo>
                  <a:cubicBezTo>
                    <a:pt x="8367" y="16680"/>
                    <a:pt x="8506" y="16598"/>
                    <a:pt x="8666" y="16598"/>
                  </a:cubicBezTo>
                  <a:cubicBezTo>
                    <a:pt x="8769" y="16598"/>
                    <a:pt x="8882" y="16632"/>
                    <a:pt x="9009" y="16696"/>
                  </a:cubicBezTo>
                  <a:cubicBezTo>
                    <a:pt x="9562" y="17053"/>
                    <a:pt x="9919" y="17866"/>
                    <a:pt x="9757" y="18549"/>
                  </a:cubicBezTo>
                  <a:cubicBezTo>
                    <a:pt x="10537" y="18126"/>
                    <a:pt x="11415" y="17931"/>
                    <a:pt x="12033" y="17248"/>
                  </a:cubicBezTo>
                  <a:cubicBezTo>
                    <a:pt x="12098" y="17162"/>
                    <a:pt x="12178" y="17133"/>
                    <a:pt x="12262" y="17133"/>
                  </a:cubicBezTo>
                  <a:cubicBezTo>
                    <a:pt x="12304" y="17133"/>
                    <a:pt x="12348" y="17140"/>
                    <a:pt x="12391" y="17151"/>
                  </a:cubicBezTo>
                  <a:cubicBezTo>
                    <a:pt x="12498" y="17197"/>
                    <a:pt x="12595" y="17218"/>
                    <a:pt x="12683" y="17218"/>
                  </a:cubicBezTo>
                  <a:cubicBezTo>
                    <a:pt x="12967" y="17218"/>
                    <a:pt x="13160" y="17001"/>
                    <a:pt x="13334" y="16728"/>
                  </a:cubicBezTo>
                  <a:cubicBezTo>
                    <a:pt x="13562" y="16338"/>
                    <a:pt x="13789" y="15948"/>
                    <a:pt x="14310" y="15850"/>
                  </a:cubicBezTo>
                  <a:cubicBezTo>
                    <a:pt x="14570" y="15818"/>
                    <a:pt x="14602" y="15622"/>
                    <a:pt x="14570" y="15427"/>
                  </a:cubicBezTo>
                  <a:cubicBezTo>
                    <a:pt x="14570" y="15200"/>
                    <a:pt x="14505" y="15005"/>
                    <a:pt x="14472" y="14777"/>
                  </a:cubicBezTo>
                  <a:cubicBezTo>
                    <a:pt x="14375" y="14224"/>
                    <a:pt x="14212" y="13671"/>
                    <a:pt x="14180" y="13118"/>
                  </a:cubicBezTo>
                  <a:cubicBezTo>
                    <a:pt x="14114" y="12728"/>
                    <a:pt x="14407" y="12501"/>
                    <a:pt x="14830" y="12468"/>
                  </a:cubicBezTo>
                  <a:cubicBezTo>
                    <a:pt x="14862" y="12465"/>
                    <a:pt x="14893" y="12464"/>
                    <a:pt x="14922" y="12464"/>
                  </a:cubicBezTo>
                  <a:cubicBezTo>
                    <a:pt x="15251" y="12464"/>
                    <a:pt x="15421" y="12633"/>
                    <a:pt x="15480" y="13021"/>
                  </a:cubicBezTo>
                  <a:cubicBezTo>
                    <a:pt x="15513" y="13151"/>
                    <a:pt x="15480" y="13346"/>
                    <a:pt x="15513" y="13476"/>
                  </a:cubicBezTo>
                  <a:cubicBezTo>
                    <a:pt x="15556" y="13626"/>
                    <a:pt x="15654" y="13705"/>
                    <a:pt x="15745" y="13705"/>
                  </a:cubicBezTo>
                  <a:cubicBezTo>
                    <a:pt x="15792" y="13705"/>
                    <a:pt x="15837" y="13683"/>
                    <a:pt x="15871" y="13639"/>
                  </a:cubicBezTo>
                  <a:cubicBezTo>
                    <a:pt x="16228" y="13053"/>
                    <a:pt x="16944" y="12631"/>
                    <a:pt x="16684" y="11785"/>
                  </a:cubicBezTo>
                  <a:cubicBezTo>
                    <a:pt x="16553" y="11427"/>
                    <a:pt x="16553" y="11037"/>
                    <a:pt x="16716" y="10680"/>
                  </a:cubicBezTo>
                  <a:cubicBezTo>
                    <a:pt x="16911" y="10289"/>
                    <a:pt x="16749" y="9997"/>
                    <a:pt x="16423" y="9867"/>
                  </a:cubicBezTo>
                  <a:cubicBezTo>
                    <a:pt x="15708" y="9606"/>
                    <a:pt x="15123" y="8988"/>
                    <a:pt x="14342" y="8826"/>
                  </a:cubicBezTo>
                  <a:cubicBezTo>
                    <a:pt x="13822" y="8696"/>
                    <a:pt x="13659" y="8436"/>
                    <a:pt x="13887" y="7948"/>
                  </a:cubicBezTo>
                  <a:cubicBezTo>
                    <a:pt x="14114" y="7525"/>
                    <a:pt x="14082" y="7135"/>
                    <a:pt x="13952" y="6777"/>
                  </a:cubicBezTo>
                  <a:cubicBezTo>
                    <a:pt x="13659" y="6159"/>
                    <a:pt x="13724" y="5379"/>
                    <a:pt x="13106" y="4891"/>
                  </a:cubicBezTo>
                  <a:cubicBezTo>
                    <a:pt x="12846" y="4631"/>
                    <a:pt x="13074" y="3948"/>
                    <a:pt x="12521" y="3948"/>
                  </a:cubicBezTo>
                  <a:cubicBezTo>
                    <a:pt x="12131" y="3948"/>
                    <a:pt x="11741" y="4013"/>
                    <a:pt x="11318" y="4078"/>
                  </a:cubicBezTo>
                  <a:cubicBezTo>
                    <a:pt x="11188" y="4078"/>
                    <a:pt x="11025" y="4111"/>
                    <a:pt x="10993" y="4241"/>
                  </a:cubicBezTo>
                  <a:cubicBezTo>
                    <a:pt x="10851" y="4613"/>
                    <a:pt x="10661" y="4743"/>
                    <a:pt x="10439" y="4743"/>
                  </a:cubicBezTo>
                  <a:cubicBezTo>
                    <a:pt x="10253" y="4743"/>
                    <a:pt x="10044" y="4652"/>
                    <a:pt x="9822" y="4533"/>
                  </a:cubicBezTo>
                  <a:cubicBezTo>
                    <a:pt x="9659" y="4468"/>
                    <a:pt x="9464" y="4436"/>
                    <a:pt x="9269" y="4436"/>
                  </a:cubicBezTo>
                  <a:cubicBezTo>
                    <a:pt x="8586" y="4403"/>
                    <a:pt x="8066" y="4176"/>
                    <a:pt x="7838" y="3460"/>
                  </a:cubicBezTo>
                  <a:cubicBezTo>
                    <a:pt x="7793" y="3302"/>
                    <a:pt x="7717" y="3207"/>
                    <a:pt x="7576" y="3207"/>
                  </a:cubicBezTo>
                  <a:cubicBezTo>
                    <a:pt x="7514" y="3207"/>
                    <a:pt x="7440" y="3225"/>
                    <a:pt x="7350" y="3265"/>
                  </a:cubicBezTo>
                  <a:cubicBezTo>
                    <a:pt x="7140" y="3351"/>
                    <a:pt x="6963" y="3395"/>
                    <a:pt x="6816" y="3395"/>
                  </a:cubicBezTo>
                  <a:cubicBezTo>
                    <a:pt x="6463" y="3395"/>
                    <a:pt x="6281" y="3143"/>
                    <a:pt x="6212" y="2615"/>
                  </a:cubicBezTo>
                  <a:cubicBezTo>
                    <a:pt x="6147" y="2192"/>
                    <a:pt x="6115" y="1802"/>
                    <a:pt x="6212" y="1411"/>
                  </a:cubicBezTo>
                  <a:cubicBezTo>
                    <a:pt x="6342" y="891"/>
                    <a:pt x="6050" y="501"/>
                    <a:pt x="5887" y="111"/>
                  </a:cubicBezTo>
                  <a:cubicBezTo>
                    <a:pt x="5838" y="37"/>
                    <a:pt x="5789" y="1"/>
                    <a:pt x="5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9"/>
            <p:cNvSpPr/>
            <p:nvPr/>
          </p:nvSpPr>
          <p:spPr>
            <a:xfrm>
              <a:off x="6918550" y="1940963"/>
              <a:ext cx="573175" cy="506875"/>
            </a:xfrm>
            <a:custGeom>
              <a:rect b="b" l="l" r="r" t="t"/>
              <a:pathLst>
                <a:path extrusionOk="0" h="20275" w="22927">
                  <a:moveTo>
                    <a:pt x="22211" y="0"/>
                  </a:moveTo>
                  <a:cubicBezTo>
                    <a:pt x="22081" y="98"/>
                    <a:pt x="21951" y="163"/>
                    <a:pt x="21821" y="261"/>
                  </a:cubicBezTo>
                  <a:cubicBezTo>
                    <a:pt x="21268" y="586"/>
                    <a:pt x="20715" y="943"/>
                    <a:pt x="20097" y="1139"/>
                  </a:cubicBezTo>
                  <a:cubicBezTo>
                    <a:pt x="19935" y="1171"/>
                    <a:pt x="19772" y="1334"/>
                    <a:pt x="19642" y="1464"/>
                  </a:cubicBezTo>
                  <a:cubicBezTo>
                    <a:pt x="19449" y="1656"/>
                    <a:pt x="19310" y="1885"/>
                    <a:pt x="19066" y="1885"/>
                  </a:cubicBezTo>
                  <a:cubicBezTo>
                    <a:pt x="18981" y="1885"/>
                    <a:pt x="18882" y="1857"/>
                    <a:pt x="18764" y="1789"/>
                  </a:cubicBezTo>
                  <a:cubicBezTo>
                    <a:pt x="18734" y="1777"/>
                    <a:pt x="18708" y="1772"/>
                    <a:pt x="18684" y="1772"/>
                  </a:cubicBezTo>
                  <a:cubicBezTo>
                    <a:pt x="18578" y="1772"/>
                    <a:pt x="18524" y="1878"/>
                    <a:pt x="18471" y="1984"/>
                  </a:cubicBezTo>
                  <a:cubicBezTo>
                    <a:pt x="18309" y="2277"/>
                    <a:pt x="18374" y="2569"/>
                    <a:pt x="18439" y="2862"/>
                  </a:cubicBezTo>
                  <a:cubicBezTo>
                    <a:pt x="18699" y="3935"/>
                    <a:pt x="17919" y="4553"/>
                    <a:pt x="17398" y="5269"/>
                  </a:cubicBezTo>
                  <a:cubicBezTo>
                    <a:pt x="17306" y="5379"/>
                    <a:pt x="17183" y="5416"/>
                    <a:pt x="17058" y="5416"/>
                  </a:cubicBezTo>
                  <a:cubicBezTo>
                    <a:pt x="16962" y="5416"/>
                    <a:pt x="16865" y="5394"/>
                    <a:pt x="16780" y="5366"/>
                  </a:cubicBezTo>
                  <a:cubicBezTo>
                    <a:pt x="16585" y="5334"/>
                    <a:pt x="16390" y="5236"/>
                    <a:pt x="16195" y="5171"/>
                  </a:cubicBezTo>
                  <a:lnTo>
                    <a:pt x="16195" y="5171"/>
                  </a:lnTo>
                  <a:cubicBezTo>
                    <a:pt x="16130" y="5464"/>
                    <a:pt x="16195" y="5691"/>
                    <a:pt x="16260" y="5951"/>
                  </a:cubicBezTo>
                  <a:cubicBezTo>
                    <a:pt x="16390" y="6244"/>
                    <a:pt x="16358" y="6537"/>
                    <a:pt x="16325" y="6830"/>
                  </a:cubicBezTo>
                  <a:cubicBezTo>
                    <a:pt x="16325" y="7187"/>
                    <a:pt x="16162" y="7447"/>
                    <a:pt x="15837" y="7512"/>
                  </a:cubicBezTo>
                  <a:cubicBezTo>
                    <a:pt x="15382" y="7545"/>
                    <a:pt x="15187" y="7838"/>
                    <a:pt x="14992" y="8163"/>
                  </a:cubicBezTo>
                  <a:cubicBezTo>
                    <a:pt x="14761" y="8567"/>
                    <a:pt x="14478" y="8894"/>
                    <a:pt x="14008" y="8894"/>
                  </a:cubicBezTo>
                  <a:cubicBezTo>
                    <a:pt x="13949" y="8894"/>
                    <a:pt x="13887" y="8889"/>
                    <a:pt x="13821" y="8878"/>
                  </a:cubicBezTo>
                  <a:cubicBezTo>
                    <a:pt x="13658" y="8878"/>
                    <a:pt x="13528" y="8976"/>
                    <a:pt x="13366" y="9073"/>
                  </a:cubicBezTo>
                  <a:cubicBezTo>
                    <a:pt x="13041" y="9268"/>
                    <a:pt x="12683" y="9496"/>
                    <a:pt x="12325" y="9659"/>
                  </a:cubicBezTo>
                  <a:cubicBezTo>
                    <a:pt x="11870" y="9821"/>
                    <a:pt x="11512" y="10081"/>
                    <a:pt x="11317" y="10537"/>
                  </a:cubicBezTo>
                  <a:cubicBezTo>
                    <a:pt x="11225" y="10782"/>
                    <a:pt x="11104" y="11027"/>
                    <a:pt x="10791" y="11027"/>
                  </a:cubicBezTo>
                  <a:cubicBezTo>
                    <a:pt x="10772" y="11027"/>
                    <a:pt x="10752" y="11026"/>
                    <a:pt x="10732" y="11025"/>
                  </a:cubicBezTo>
                  <a:cubicBezTo>
                    <a:pt x="10374" y="10992"/>
                    <a:pt x="10276" y="10667"/>
                    <a:pt x="10211" y="10374"/>
                  </a:cubicBezTo>
                  <a:cubicBezTo>
                    <a:pt x="10146" y="10114"/>
                    <a:pt x="10146" y="9854"/>
                    <a:pt x="10244" y="9594"/>
                  </a:cubicBezTo>
                  <a:cubicBezTo>
                    <a:pt x="10341" y="9399"/>
                    <a:pt x="10602" y="9268"/>
                    <a:pt x="10472" y="9008"/>
                  </a:cubicBezTo>
                  <a:cubicBezTo>
                    <a:pt x="10341" y="8781"/>
                    <a:pt x="10244" y="8521"/>
                    <a:pt x="9951" y="8390"/>
                  </a:cubicBezTo>
                  <a:cubicBezTo>
                    <a:pt x="9366" y="8781"/>
                    <a:pt x="9301" y="9431"/>
                    <a:pt x="9203" y="10016"/>
                  </a:cubicBezTo>
                  <a:cubicBezTo>
                    <a:pt x="9171" y="10277"/>
                    <a:pt x="9171" y="10504"/>
                    <a:pt x="9106" y="10764"/>
                  </a:cubicBezTo>
                  <a:cubicBezTo>
                    <a:pt x="9076" y="10915"/>
                    <a:pt x="8962" y="11093"/>
                    <a:pt x="8765" y="11093"/>
                  </a:cubicBezTo>
                  <a:cubicBezTo>
                    <a:pt x="8749" y="11093"/>
                    <a:pt x="8732" y="11092"/>
                    <a:pt x="8715" y="11090"/>
                  </a:cubicBezTo>
                  <a:cubicBezTo>
                    <a:pt x="8601" y="11064"/>
                    <a:pt x="8488" y="11054"/>
                    <a:pt x="8376" y="11054"/>
                  </a:cubicBezTo>
                  <a:cubicBezTo>
                    <a:pt x="7914" y="11054"/>
                    <a:pt x="7469" y="11232"/>
                    <a:pt x="7024" y="11285"/>
                  </a:cubicBezTo>
                  <a:cubicBezTo>
                    <a:pt x="6842" y="11311"/>
                    <a:pt x="6661" y="11328"/>
                    <a:pt x="6485" y="11328"/>
                  </a:cubicBezTo>
                  <a:cubicBezTo>
                    <a:pt x="6003" y="11328"/>
                    <a:pt x="5552" y="11202"/>
                    <a:pt x="5171" y="10797"/>
                  </a:cubicBezTo>
                  <a:cubicBezTo>
                    <a:pt x="4976" y="10602"/>
                    <a:pt x="4781" y="10537"/>
                    <a:pt x="4520" y="10472"/>
                  </a:cubicBezTo>
                  <a:cubicBezTo>
                    <a:pt x="3577" y="10244"/>
                    <a:pt x="3415" y="10081"/>
                    <a:pt x="3350" y="9106"/>
                  </a:cubicBezTo>
                  <a:cubicBezTo>
                    <a:pt x="3350" y="9041"/>
                    <a:pt x="3317" y="8943"/>
                    <a:pt x="3317" y="8878"/>
                  </a:cubicBezTo>
                  <a:cubicBezTo>
                    <a:pt x="3209" y="8899"/>
                    <a:pt x="3097" y="8909"/>
                    <a:pt x="2983" y="8909"/>
                  </a:cubicBezTo>
                  <a:cubicBezTo>
                    <a:pt x="2211" y="8909"/>
                    <a:pt x="1348" y="8440"/>
                    <a:pt x="781" y="7675"/>
                  </a:cubicBezTo>
                  <a:cubicBezTo>
                    <a:pt x="521" y="7708"/>
                    <a:pt x="553" y="7935"/>
                    <a:pt x="553" y="8098"/>
                  </a:cubicBezTo>
                  <a:cubicBezTo>
                    <a:pt x="618" y="8813"/>
                    <a:pt x="488" y="9496"/>
                    <a:pt x="98" y="10114"/>
                  </a:cubicBezTo>
                  <a:cubicBezTo>
                    <a:pt x="33" y="10212"/>
                    <a:pt x="33" y="10309"/>
                    <a:pt x="0" y="10439"/>
                  </a:cubicBezTo>
                  <a:cubicBezTo>
                    <a:pt x="256" y="10597"/>
                    <a:pt x="512" y="10683"/>
                    <a:pt x="775" y="10683"/>
                  </a:cubicBezTo>
                  <a:cubicBezTo>
                    <a:pt x="947" y="10683"/>
                    <a:pt x="1121" y="10646"/>
                    <a:pt x="1301" y="10569"/>
                  </a:cubicBezTo>
                  <a:cubicBezTo>
                    <a:pt x="1366" y="10504"/>
                    <a:pt x="1464" y="10504"/>
                    <a:pt x="1529" y="10504"/>
                  </a:cubicBezTo>
                  <a:cubicBezTo>
                    <a:pt x="1851" y="10397"/>
                    <a:pt x="2117" y="10321"/>
                    <a:pt x="2329" y="10321"/>
                  </a:cubicBezTo>
                  <a:cubicBezTo>
                    <a:pt x="2759" y="10321"/>
                    <a:pt x="2970" y="10630"/>
                    <a:pt x="2992" y="11610"/>
                  </a:cubicBezTo>
                  <a:cubicBezTo>
                    <a:pt x="3025" y="12358"/>
                    <a:pt x="3285" y="12846"/>
                    <a:pt x="3935" y="13171"/>
                  </a:cubicBezTo>
                  <a:cubicBezTo>
                    <a:pt x="4228" y="13301"/>
                    <a:pt x="4455" y="13529"/>
                    <a:pt x="4683" y="13789"/>
                  </a:cubicBezTo>
                  <a:cubicBezTo>
                    <a:pt x="4787" y="13922"/>
                    <a:pt x="4891" y="13981"/>
                    <a:pt x="4992" y="13981"/>
                  </a:cubicBezTo>
                  <a:cubicBezTo>
                    <a:pt x="5112" y="13981"/>
                    <a:pt x="5227" y="13898"/>
                    <a:pt x="5333" y="13756"/>
                  </a:cubicBezTo>
                  <a:cubicBezTo>
                    <a:pt x="5463" y="13561"/>
                    <a:pt x="5561" y="13398"/>
                    <a:pt x="5724" y="13203"/>
                  </a:cubicBezTo>
                  <a:cubicBezTo>
                    <a:pt x="6016" y="12846"/>
                    <a:pt x="6374" y="12585"/>
                    <a:pt x="6829" y="12488"/>
                  </a:cubicBezTo>
                  <a:cubicBezTo>
                    <a:pt x="7037" y="12448"/>
                    <a:pt x="7184" y="12421"/>
                    <a:pt x="7294" y="12421"/>
                  </a:cubicBezTo>
                  <a:cubicBezTo>
                    <a:pt x="7544" y="12421"/>
                    <a:pt x="7594" y="12565"/>
                    <a:pt x="7707" y="13041"/>
                  </a:cubicBezTo>
                  <a:cubicBezTo>
                    <a:pt x="7740" y="13236"/>
                    <a:pt x="7772" y="13333"/>
                    <a:pt x="8000" y="13333"/>
                  </a:cubicBezTo>
                  <a:cubicBezTo>
                    <a:pt x="8390" y="13366"/>
                    <a:pt x="8520" y="13659"/>
                    <a:pt x="8585" y="13984"/>
                  </a:cubicBezTo>
                  <a:cubicBezTo>
                    <a:pt x="8683" y="14309"/>
                    <a:pt x="8813" y="14569"/>
                    <a:pt x="9138" y="14764"/>
                  </a:cubicBezTo>
                  <a:cubicBezTo>
                    <a:pt x="9626" y="15057"/>
                    <a:pt x="9691" y="15675"/>
                    <a:pt x="9919" y="16130"/>
                  </a:cubicBezTo>
                  <a:cubicBezTo>
                    <a:pt x="10179" y="16650"/>
                    <a:pt x="10114" y="17106"/>
                    <a:pt x="9789" y="17593"/>
                  </a:cubicBezTo>
                  <a:cubicBezTo>
                    <a:pt x="9528" y="17951"/>
                    <a:pt x="9626" y="18179"/>
                    <a:pt x="10049" y="18374"/>
                  </a:cubicBezTo>
                  <a:cubicBezTo>
                    <a:pt x="10569" y="18537"/>
                    <a:pt x="10959" y="18829"/>
                    <a:pt x="11122" y="19350"/>
                  </a:cubicBezTo>
                  <a:cubicBezTo>
                    <a:pt x="11187" y="19545"/>
                    <a:pt x="11350" y="19642"/>
                    <a:pt x="11545" y="19675"/>
                  </a:cubicBezTo>
                  <a:cubicBezTo>
                    <a:pt x="11805" y="19675"/>
                    <a:pt x="12032" y="19772"/>
                    <a:pt x="12163" y="20000"/>
                  </a:cubicBezTo>
                  <a:cubicBezTo>
                    <a:pt x="12228" y="20173"/>
                    <a:pt x="12322" y="20275"/>
                    <a:pt x="12444" y="20275"/>
                  </a:cubicBezTo>
                  <a:cubicBezTo>
                    <a:pt x="12506" y="20275"/>
                    <a:pt x="12574" y="20249"/>
                    <a:pt x="12650" y="20195"/>
                  </a:cubicBezTo>
                  <a:cubicBezTo>
                    <a:pt x="12910" y="20032"/>
                    <a:pt x="13171" y="19837"/>
                    <a:pt x="13041" y="19545"/>
                  </a:cubicBezTo>
                  <a:cubicBezTo>
                    <a:pt x="12520" y="18439"/>
                    <a:pt x="13138" y="17756"/>
                    <a:pt x="13951" y="17171"/>
                  </a:cubicBezTo>
                  <a:cubicBezTo>
                    <a:pt x="14146" y="17041"/>
                    <a:pt x="14244" y="16911"/>
                    <a:pt x="14114" y="16650"/>
                  </a:cubicBezTo>
                  <a:cubicBezTo>
                    <a:pt x="14016" y="16293"/>
                    <a:pt x="13951" y="15935"/>
                    <a:pt x="14146" y="15610"/>
                  </a:cubicBezTo>
                  <a:cubicBezTo>
                    <a:pt x="14439" y="15089"/>
                    <a:pt x="14797" y="14602"/>
                    <a:pt x="15252" y="14211"/>
                  </a:cubicBezTo>
                  <a:cubicBezTo>
                    <a:pt x="15344" y="14140"/>
                    <a:pt x="15440" y="14110"/>
                    <a:pt x="15535" y="14110"/>
                  </a:cubicBezTo>
                  <a:cubicBezTo>
                    <a:pt x="15743" y="14110"/>
                    <a:pt x="15952" y="14251"/>
                    <a:pt x="16130" y="14407"/>
                  </a:cubicBezTo>
                  <a:cubicBezTo>
                    <a:pt x="16410" y="14656"/>
                    <a:pt x="16564" y="14785"/>
                    <a:pt x="16701" y="14785"/>
                  </a:cubicBezTo>
                  <a:cubicBezTo>
                    <a:pt x="16851" y="14785"/>
                    <a:pt x="16981" y="14631"/>
                    <a:pt x="17236" y="14309"/>
                  </a:cubicBezTo>
                  <a:cubicBezTo>
                    <a:pt x="17593" y="13821"/>
                    <a:pt x="18179" y="13529"/>
                    <a:pt x="18471" y="12943"/>
                  </a:cubicBezTo>
                  <a:cubicBezTo>
                    <a:pt x="18586" y="12686"/>
                    <a:pt x="18876" y="12580"/>
                    <a:pt x="19187" y="12580"/>
                  </a:cubicBezTo>
                  <a:cubicBezTo>
                    <a:pt x="19230" y="12580"/>
                    <a:pt x="19273" y="12582"/>
                    <a:pt x="19317" y="12585"/>
                  </a:cubicBezTo>
                  <a:cubicBezTo>
                    <a:pt x="19332" y="12587"/>
                    <a:pt x="19347" y="12588"/>
                    <a:pt x="19362" y="12588"/>
                  </a:cubicBezTo>
                  <a:cubicBezTo>
                    <a:pt x="19645" y="12588"/>
                    <a:pt x="19974" y="12307"/>
                    <a:pt x="20097" y="11968"/>
                  </a:cubicBezTo>
                  <a:cubicBezTo>
                    <a:pt x="20227" y="11642"/>
                    <a:pt x="20000" y="11545"/>
                    <a:pt x="19772" y="11415"/>
                  </a:cubicBezTo>
                  <a:cubicBezTo>
                    <a:pt x="19414" y="11187"/>
                    <a:pt x="19057" y="10927"/>
                    <a:pt x="18699" y="10667"/>
                  </a:cubicBezTo>
                  <a:cubicBezTo>
                    <a:pt x="18244" y="10342"/>
                    <a:pt x="18244" y="10081"/>
                    <a:pt x="18699" y="9756"/>
                  </a:cubicBezTo>
                  <a:cubicBezTo>
                    <a:pt x="18894" y="9594"/>
                    <a:pt x="19024" y="9464"/>
                    <a:pt x="18992" y="9236"/>
                  </a:cubicBezTo>
                  <a:cubicBezTo>
                    <a:pt x="18959" y="9008"/>
                    <a:pt x="18992" y="8781"/>
                    <a:pt x="19089" y="8586"/>
                  </a:cubicBezTo>
                  <a:cubicBezTo>
                    <a:pt x="19187" y="8390"/>
                    <a:pt x="19154" y="8195"/>
                    <a:pt x="19024" y="8000"/>
                  </a:cubicBezTo>
                  <a:cubicBezTo>
                    <a:pt x="18634" y="7350"/>
                    <a:pt x="18699" y="6764"/>
                    <a:pt x="19187" y="6212"/>
                  </a:cubicBezTo>
                  <a:cubicBezTo>
                    <a:pt x="19414" y="5919"/>
                    <a:pt x="19577" y="5626"/>
                    <a:pt x="19772" y="5301"/>
                  </a:cubicBezTo>
                  <a:cubicBezTo>
                    <a:pt x="19870" y="5139"/>
                    <a:pt x="19967" y="4911"/>
                    <a:pt x="20162" y="4911"/>
                  </a:cubicBezTo>
                  <a:cubicBezTo>
                    <a:pt x="21236" y="4878"/>
                    <a:pt x="21073" y="3903"/>
                    <a:pt x="21431" y="3317"/>
                  </a:cubicBezTo>
                  <a:cubicBezTo>
                    <a:pt x="21593" y="3057"/>
                    <a:pt x="21528" y="2635"/>
                    <a:pt x="21918" y="2439"/>
                  </a:cubicBezTo>
                  <a:cubicBezTo>
                    <a:pt x="21951" y="2407"/>
                    <a:pt x="22016" y="2342"/>
                    <a:pt x="22016" y="2309"/>
                  </a:cubicBezTo>
                  <a:cubicBezTo>
                    <a:pt x="21983" y="1561"/>
                    <a:pt x="22536" y="1041"/>
                    <a:pt x="22796" y="391"/>
                  </a:cubicBezTo>
                  <a:cubicBezTo>
                    <a:pt x="22829" y="326"/>
                    <a:pt x="22862" y="261"/>
                    <a:pt x="22927" y="163"/>
                  </a:cubicBezTo>
                  <a:lnTo>
                    <a:pt x="22731" y="163"/>
                  </a:lnTo>
                  <a:cubicBezTo>
                    <a:pt x="22536" y="163"/>
                    <a:pt x="22374" y="98"/>
                    <a:pt x="22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p:nvPr/>
          </p:nvSpPr>
          <p:spPr>
            <a:xfrm>
              <a:off x="6199050" y="2745813"/>
              <a:ext cx="456100" cy="504150"/>
            </a:xfrm>
            <a:custGeom>
              <a:rect b="b" l="l" r="r" t="t"/>
              <a:pathLst>
                <a:path extrusionOk="0" h="20166" w="18244">
                  <a:moveTo>
                    <a:pt x="4130" y="1"/>
                  </a:moveTo>
                  <a:cubicBezTo>
                    <a:pt x="3838" y="196"/>
                    <a:pt x="3773" y="749"/>
                    <a:pt x="3675" y="1106"/>
                  </a:cubicBezTo>
                  <a:cubicBezTo>
                    <a:pt x="3480" y="1919"/>
                    <a:pt x="3122" y="2602"/>
                    <a:pt x="2342" y="2960"/>
                  </a:cubicBezTo>
                  <a:cubicBezTo>
                    <a:pt x="1821" y="3220"/>
                    <a:pt x="1821" y="3741"/>
                    <a:pt x="1724" y="4196"/>
                  </a:cubicBezTo>
                  <a:cubicBezTo>
                    <a:pt x="1496" y="5139"/>
                    <a:pt x="1399" y="5301"/>
                    <a:pt x="488" y="5399"/>
                  </a:cubicBezTo>
                  <a:cubicBezTo>
                    <a:pt x="293" y="5432"/>
                    <a:pt x="130" y="5464"/>
                    <a:pt x="33" y="5562"/>
                  </a:cubicBezTo>
                  <a:cubicBezTo>
                    <a:pt x="33" y="5562"/>
                    <a:pt x="33" y="5594"/>
                    <a:pt x="33" y="5627"/>
                  </a:cubicBezTo>
                  <a:cubicBezTo>
                    <a:pt x="0" y="5919"/>
                    <a:pt x="98" y="6179"/>
                    <a:pt x="326" y="6407"/>
                  </a:cubicBezTo>
                  <a:cubicBezTo>
                    <a:pt x="911" y="7123"/>
                    <a:pt x="1561" y="7805"/>
                    <a:pt x="1821" y="8716"/>
                  </a:cubicBezTo>
                  <a:cubicBezTo>
                    <a:pt x="1919" y="9041"/>
                    <a:pt x="2147" y="9236"/>
                    <a:pt x="2537" y="9269"/>
                  </a:cubicBezTo>
                  <a:cubicBezTo>
                    <a:pt x="2922" y="9309"/>
                    <a:pt x="3307" y="9400"/>
                    <a:pt x="3707" y="9400"/>
                  </a:cubicBezTo>
                  <a:cubicBezTo>
                    <a:pt x="3950" y="9400"/>
                    <a:pt x="4198" y="9367"/>
                    <a:pt x="4456" y="9269"/>
                  </a:cubicBezTo>
                  <a:cubicBezTo>
                    <a:pt x="4534" y="9240"/>
                    <a:pt x="4613" y="9226"/>
                    <a:pt x="4689" y="9226"/>
                  </a:cubicBezTo>
                  <a:cubicBezTo>
                    <a:pt x="4959" y="9226"/>
                    <a:pt x="5200" y="9408"/>
                    <a:pt x="5301" y="9789"/>
                  </a:cubicBezTo>
                  <a:cubicBezTo>
                    <a:pt x="5464" y="10277"/>
                    <a:pt x="5756" y="10602"/>
                    <a:pt x="6212" y="10862"/>
                  </a:cubicBezTo>
                  <a:cubicBezTo>
                    <a:pt x="6862" y="11253"/>
                    <a:pt x="6927" y="12033"/>
                    <a:pt x="6374" y="12553"/>
                  </a:cubicBezTo>
                  <a:cubicBezTo>
                    <a:pt x="6049" y="12846"/>
                    <a:pt x="5659" y="13074"/>
                    <a:pt x="5561" y="13561"/>
                  </a:cubicBezTo>
                  <a:cubicBezTo>
                    <a:pt x="5984" y="13692"/>
                    <a:pt x="6407" y="13822"/>
                    <a:pt x="6797" y="13984"/>
                  </a:cubicBezTo>
                  <a:cubicBezTo>
                    <a:pt x="6876" y="14011"/>
                    <a:pt x="6948" y="14022"/>
                    <a:pt x="7015" y="14022"/>
                  </a:cubicBezTo>
                  <a:cubicBezTo>
                    <a:pt x="7281" y="14022"/>
                    <a:pt x="7467" y="13841"/>
                    <a:pt x="7675" y="13659"/>
                  </a:cubicBezTo>
                  <a:cubicBezTo>
                    <a:pt x="7949" y="13400"/>
                    <a:pt x="8166" y="13263"/>
                    <a:pt x="8359" y="13263"/>
                  </a:cubicBezTo>
                  <a:cubicBezTo>
                    <a:pt x="8579" y="13263"/>
                    <a:pt x="8768" y="13441"/>
                    <a:pt x="8976" y="13822"/>
                  </a:cubicBezTo>
                  <a:cubicBezTo>
                    <a:pt x="9138" y="14082"/>
                    <a:pt x="9366" y="14277"/>
                    <a:pt x="9594" y="14439"/>
                  </a:cubicBezTo>
                  <a:cubicBezTo>
                    <a:pt x="10179" y="14927"/>
                    <a:pt x="10244" y="15187"/>
                    <a:pt x="9821" y="15805"/>
                  </a:cubicBezTo>
                  <a:cubicBezTo>
                    <a:pt x="9529" y="16261"/>
                    <a:pt x="9659" y="16683"/>
                    <a:pt x="9854" y="17106"/>
                  </a:cubicBezTo>
                  <a:cubicBezTo>
                    <a:pt x="9909" y="17217"/>
                    <a:pt x="10006" y="17275"/>
                    <a:pt x="10110" y="17275"/>
                  </a:cubicBezTo>
                  <a:cubicBezTo>
                    <a:pt x="10189" y="17275"/>
                    <a:pt x="10271" y="17241"/>
                    <a:pt x="10342" y="17171"/>
                  </a:cubicBezTo>
                  <a:cubicBezTo>
                    <a:pt x="10602" y="16878"/>
                    <a:pt x="11024" y="16878"/>
                    <a:pt x="11285" y="16553"/>
                  </a:cubicBezTo>
                  <a:cubicBezTo>
                    <a:pt x="11359" y="16464"/>
                    <a:pt x="11447" y="16422"/>
                    <a:pt x="11537" y="16422"/>
                  </a:cubicBezTo>
                  <a:cubicBezTo>
                    <a:pt x="11642" y="16422"/>
                    <a:pt x="11749" y="16480"/>
                    <a:pt x="11837" y="16586"/>
                  </a:cubicBezTo>
                  <a:cubicBezTo>
                    <a:pt x="12163" y="16943"/>
                    <a:pt x="12423" y="17301"/>
                    <a:pt x="12293" y="17821"/>
                  </a:cubicBezTo>
                  <a:cubicBezTo>
                    <a:pt x="12228" y="18179"/>
                    <a:pt x="12195" y="18537"/>
                    <a:pt x="12228" y="18862"/>
                  </a:cubicBezTo>
                  <a:cubicBezTo>
                    <a:pt x="12293" y="19513"/>
                    <a:pt x="12748" y="19870"/>
                    <a:pt x="13268" y="20130"/>
                  </a:cubicBezTo>
                  <a:cubicBezTo>
                    <a:pt x="13318" y="20155"/>
                    <a:pt x="13372" y="20166"/>
                    <a:pt x="13430" y="20166"/>
                  </a:cubicBezTo>
                  <a:cubicBezTo>
                    <a:pt x="13523" y="20166"/>
                    <a:pt x="13623" y="20138"/>
                    <a:pt x="13724" y="20098"/>
                  </a:cubicBezTo>
                  <a:cubicBezTo>
                    <a:pt x="14083" y="19929"/>
                    <a:pt x="14456" y="19746"/>
                    <a:pt x="14843" y="19746"/>
                  </a:cubicBezTo>
                  <a:cubicBezTo>
                    <a:pt x="15051" y="19746"/>
                    <a:pt x="15264" y="19799"/>
                    <a:pt x="15480" y="19935"/>
                  </a:cubicBezTo>
                  <a:cubicBezTo>
                    <a:pt x="15511" y="19959"/>
                    <a:pt x="15545" y="19969"/>
                    <a:pt x="15581" y="19969"/>
                  </a:cubicBezTo>
                  <a:cubicBezTo>
                    <a:pt x="15695" y="19969"/>
                    <a:pt x="15820" y="19864"/>
                    <a:pt x="15870" y="19740"/>
                  </a:cubicBezTo>
                  <a:cubicBezTo>
                    <a:pt x="15935" y="19578"/>
                    <a:pt x="15772" y="19513"/>
                    <a:pt x="15642" y="19480"/>
                  </a:cubicBezTo>
                  <a:cubicBezTo>
                    <a:pt x="15122" y="19382"/>
                    <a:pt x="14927" y="18895"/>
                    <a:pt x="14472" y="18667"/>
                  </a:cubicBezTo>
                  <a:cubicBezTo>
                    <a:pt x="14244" y="18569"/>
                    <a:pt x="14211" y="18179"/>
                    <a:pt x="14244" y="17854"/>
                  </a:cubicBezTo>
                  <a:cubicBezTo>
                    <a:pt x="14341" y="17236"/>
                    <a:pt x="14374" y="16553"/>
                    <a:pt x="14862" y="16033"/>
                  </a:cubicBezTo>
                  <a:cubicBezTo>
                    <a:pt x="14732" y="15903"/>
                    <a:pt x="14634" y="15838"/>
                    <a:pt x="14537" y="15740"/>
                  </a:cubicBezTo>
                  <a:cubicBezTo>
                    <a:pt x="14374" y="15513"/>
                    <a:pt x="13561" y="14830"/>
                    <a:pt x="13333" y="14765"/>
                  </a:cubicBezTo>
                  <a:cubicBezTo>
                    <a:pt x="12878" y="14635"/>
                    <a:pt x="12781" y="14277"/>
                    <a:pt x="12748" y="13822"/>
                  </a:cubicBezTo>
                  <a:cubicBezTo>
                    <a:pt x="12748" y="13106"/>
                    <a:pt x="12715" y="13106"/>
                    <a:pt x="12033" y="12976"/>
                  </a:cubicBezTo>
                  <a:cubicBezTo>
                    <a:pt x="11447" y="12846"/>
                    <a:pt x="11220" y="12488"/>
                    <a:pt x="11447" y="11968"/>
                  </a:cubicBezTo>
                  <a:cubicBezTo>
                    <a:pt x="11545" y="11708"/>
                    <a:pt x="11545" y="11513"/>
                    <a:pt x="11415" y="11285"/>
                  </a:cubicBezTo>
                  <a:cubicBezTo>
                    <a:pt x="11317" y="11090"/>
                    <a:pt x="11285" y="10895"/>
                    <a:pt x="11317" y="10667"/>
                  </a:cubicBezTo>
                  <a:cubicBezTo>
                    <a:pt x="11348" y="10149"/>
                    <a:pt x="11578" y="9916"/>
                    <a:pt x="12063" y="9916"/>
                  </a:cubicBezTo>
                  <a:cubicBezTo>
                    <a:pt x="12095" y="9916"/>
                    <a:pt x="12128" y="9917"/>
                    <a:pt x="12163" y="9919"/>
                  </a:cubicBezTo>
                  <a:cubicBezTo>
                    <a:pt x="12455" y="9919"/>
                    <a:pt x="12748" y="9952"/>
                    <a:pt x="13041" y="10017"/>
                  </a:cubicBezTo>
                  <a:cubicBezTo>
                    <a:pt x="13094" y="10030"/>
                    <a:pt x="13143" y="10037"/>
                    <a:pt x="13188" y="10037"/>
                  </a:cubicBezTo>
                  <a:cubicBezTo>
                    <a:pt x="13363" y="10037"/>
                    <a:pt x="13477" y="9938"/>
                    <a:pt x="13528" y="9757"/>
                  </a:cubicBezTo>
                  <a:cubicBezTo>
                    <a:pt x="13691" y="9269"/>
                    <a:pt x="13854" y="8814"/>
                    <a:pt x="14016" y="8358"/>
                  </a:cubicBezTo>
                  <a:cubicBezTo>
                    <a:pt x="14206" y="7837"/>
                    <a:pt x="14378" y="7626"/>
                    <a:pt x="14735" y="7626"/>
                  </a:cubicBezTo>
                  <a:cubicBezTo>
                    <a:pt x="14868" y="7626"/>
                    <a:pt x="15026" y="7655"/>
                    <a:pt x="15220" y="7708"/>
                  </a:cubicBezTo>
                  <a:cubicBezTo>
                    <a:pt x="15335" y="7741"/>
                    <a:pt x="15442" y="7757"/>
                    <a:pt x="15542" y="7757"/>
                  </a:cubicBezTo>
                  <a:cubicBezTo>
                    <a:pt x="15836" y="7757"/>
                    <a:pt x="16066" y="7617"/>
                    <a:pt x="16260" y="7350"/>
                  </a:cubicBezTo>
                  <a:cubicBezTo>
                    <a:pt x="16358" y="7220"/>
                    <a:pt x="16423" y="7090"/>
                    <a:pt x="16488" y="6992"/>
                  </a:cubicBezTo>
                  <a:cubicBezTo>
                    <a:pt x="16656" y="6809"/>
                    <a:pt x="16795" y="6719"/>
                    <a:pt x="16930" y="6719"/>
                  </a:cubicBezTo>
                  <a:cubicBezTo>
                    <a:pt x="17081" y="6719"/>
                    <a:pt x="17226" y="6833"/>
                    <a:pt x="17398" y="7058"/>
                  </a:cubicBezTo>
                  <a:cubicBezTo>
                    <a:pt x="17496" y="7188"/>
                    <a:pt x="17561" y="7350"/>
                    <a:pt x="17658" y="7480"/>
                  </a:cubicBezTo>
                  <a:cubicBezTo>
                    <a:pt x="17718" y="7559"/>
                    <a:pt x="17812" y="7602"/>
                    <a:pt x="17907" y="7602"/>
                  </a:cubicBezTo>
                  <a:cubicBezTo>
                    <a:pt x="17968" y="7602"/>
                    <a:pt x="18030" y="7584"/>
                    <a:pt x="18081" y="7545"/>
                  </a:cubicBezTo>
                  <a:cubicBezTo>
                    <a:pt x="18244" y="7480"/>
                    <a:pt x="18179" y="7318"/>
                    <a:pt x="18114" y="7188"/>
                  </a:cubicBezTo>
                  <a:cubicBezTo>
                    <a:pt x="17886" y="6570"/>
                    <a:pt x="17658" y="5919"/>
                    <a:pt x="17431" y="5301"/>
                  </a:cubicBezTo>
                  <a:cubicBezTo>
                    <a:pt x="17268" y="4846"/>
                    <a:pt x="17138" y="4423"/>
                    <a:pt x="17138" y="3968"/>
                  </a:cubicBezTo>
                  <a:cubicBezTo>
                    <a:pt x="17138" y="3578"/>
                    <a:pt x="16976" y="3285"/>
                    <a:pt x="16650" y="3058"/>
                  </a:cubicBezTo>
                  <a:cubicBezTo>
                    <a:pt x="16455" y="2928"/>
                    <a:pt x="16293" y="2732"/>
                    <a:pt x="16098" y="2570"/>
                  </a:cubicBezTo>
                  <a:cubicBezTo>
                    <a:pt x="15740" y="2310"/>
                    <a:pt x="15610" y="1952"/>
                    <a:pt x="15675" y="1497"/>
                  </a:cubicBezTo>
                  <a:cubicBezTo>
                    <a:pt x="15772" y="1074"/>
                    <a:pt x="15545" y="944"/>
                    <a:pt x="15220" y="781"/>
                  </a:cubicBezTo>
                  <a:cubicBezTo>
                    <a:pt x="14890" y="624"/>
                    <a:pt x="14561" y="580"/>
                    <a:pt x="14232" y="580"/>
                  </a:cubicBezTo>
                  <a:cubicBezTo>
                    <a:pt x="13813" y="580"/>
                    <a:pt x="13395" y="651"/>
                    <a:pt x="12976" y="651"/>
                  </a:cubicBezTo>
                  <a:cubicBezTo>
                    <a:pt x="12963" y="649"/>
                    <a:pt x="12951" y="648"/>
                    <a:pt x="12940" y="648"/>
                  </a:cubicBezTo>
                  <a:cubicBezTo>
                    <a:pt x="12776" y="648"/>
                    <a:pt x="12746" y="857"/>
                    <a:pt x="12715" y="1009"/>
                  </a:cubicBezTo>
                  <a:cubicBezTo>
                    <a:pt x="12585" y="1757"/>
                    <a:pt x="12130" y="2050"/>
                    <a:pt x="11415" y="2082"/>
                  </a:cubicBezTo>
                  <a:cubicBezTo>
                    <a:pt x="11366" y="2082"/>
                    <a:pt x="11301" y="2074"/>
                    <a:pt x="11244" y="2074"/>
                  </a:cubicBezTo>
                  <a:cubicBezTo>
                    <a:pt x="11187" y="2074"/>
                    <a:pt x="11138" y="2082"/>
                    <a:pt x="11122" y="2115"/>
                  </a:cubicBezTo>
                  <a:cubicBezTo>
                    <a:pt x="10667" y="2570"/>
                    <a:pt x="10081" y="2602"/>
                    <a:pt x="9529" y="2797"/>
                  </a:cubicBezTo>
                  <a:cubicBezTo>
                    <a:pt x="9357" y="2846"/>
                    <a:pt x="9209" y="2877"/>
                    <a:pt x="9079" y="2877"/>
                  </a:cubicBezTo>
                  <a:cubicBezTo>
                    <a:pt x="8862" y="2877"/>
                    <a:pt x="8695" y="2793"/>
                    <a:pt x="8553" y="2570"/>
                  </a:cubicBezTo>
                  <a:cubicBezTo>
                    <a:pt x="8335" y="2303"/>
                    <a:pt x="8098" y="2163"/>
                    <a:pt x="7803" y="2163"/>
                  </a:cubicBezTo>
                  <a:cubicBezTo>
                    <a:pt x="7703" y="2163"/>
                    <a:pt x="7595" y="2179"/>
                    <a:pt x="7480" y="2212"/>
                  </a:cubicBezTo>
                  <a:cubicBezTo>
                    <a:pt x="7391" y="2233"/>
                    <a:pt x="7303" y="2242"/>
                    <a:pt x="7215" y="2242"/>
                  </a:cubicBezTo>
                  <a:cubicBezTo>
                    <a:pt x="6881" y="2242"/>
                    <a:pt x="6553" y="2113"/>
                    <a:pt x="6244" y="1984"/>
                  </a:cubicBezTo>
                  <a:cubicBezTo>
                    <a:pt x="5626" y="1757"/>
                    <a:pt x="5236" y="1204"/>
                    <a:pt x="4618" y="976"/>
                  </a:cubicBezTo>
                  <a:cubicBezTo>
                    <a:pt x="4358" y="846"/>
                    <a:pt x="4293" y="489"/>
                    <a:pt x="4195" y="196"/>
                  </a:cubicBezTo>
                  <a:cubicBezTo>
                    <a:pt x="4195" y="131"/>
                    <a:pt x="4163" y="66"/>
                    <a:pt x="41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9"/>
            <p:cNvSpPr/>
            <p:nvPr/>
          </p:nvSpPr>
          <p:spPr>
            <a:xfrm>
              <a:off x="6651075" y="2208063"/>
              <a:ext cx="250425" cy="198800"/>
            </a:xfrm>
            <a:custGeom>
              <a:rect b="b" l="l" r="r" t="t"/>
              <a:pathLst>
                <a:path extrusionOk="0" h="7952" w="10017">
                  <a:moveTo>
                    <a:pt x="9606" y="1"/>
                  </a:moveTo>
                  <a:cubicBezTo>
                    <a:pt x="9465" y="1"/>
                    <a:pt x="9383" y="133"/>
                    <a:pt x="9301" y="243"/>
                  </a:cubicBezTo>
                  <a:cubicBezTo>
                    <a:pt x="9171" y="373"/>
                    <a:pt x="9073" y="536"/>
                    <a:pt x="8976" y="698"/>
                  </a:cubicBezTo>
                  <a:cubicBezTo>
                    <a:pt x="8697" y="1129"/>
                    <a:pt x="8378" y="1422"/>
                    <a:pt x="7912" y="1422"/>
                  </a:cubicBezTo>
                  <a:cubicBezTo>
                    <a:pt x="7781" y="1422"/>
                    <a:pt x="7637" y="1399"/>
                    <a:pt x="7480" y="1349"/>
                  </a:cubicBezTo>
                  <a:cubicBezTo>
                    <a:pt x="7370" y="1316"/>
                    <a:pt x="7269" y="1301"/>
                    <a:pt x="7177" y="1301"/>
                  </a:cubicBezTo>
                  <a:cubicBezTo>
                    <a:pt x="6802" y="1301"/>
                    <a:pt x="6557" y="1556"/>
                    <a:pt x="6374" y="1999"/>
                  </a:cubicBezTo>
                  <a:cubicBezTo>
                    <a:pt x="6309" y="2129"/>
                    <a:pt x="6244" y="2292"/>
                    <a:pt x="6179" y="2454"/>
                  </a:cubicBezTo>
                  <a:cubicBezTo>
                    <a:pt x="5963" y="2825"/>
                    <a:pt x="5659" y="3107"/>
                    <a:pt x="5212" y="3107"/>
                  </a:cubicBezTo>
                  <a:cubicBezTo>
                    <a:pt x="5188" y="3107"/>
                    <a:pt x="5163" y="3106"/>
                    <a:pt x="5138" y="3105"/>
                  </a:cubicBezTo>
                  <a:cubicBezTo>
                    <a:pt x="4651" y="3105"/>
                    <a:pt x="4260" y="2812"/>
                    <a:pt x="4163" y="2389"/>
                  </a:cubicBezTo>
                  <a:cubicBezTo>
                    <a:pt x="4033" y="1706"/>
                    <a:pt x="3480" y="1381"/>
                    <a:pt x="3187" y="828"/>
                  </a:cubicBezTo>
                  <a:cubicBezTo>
                    <a:pt x="3122" y="742"/>
                    <a:pt x="3057" y="684"/>
                    <a:pt x="2982" y="684"/>
                  </a:cubicBezTo>
                  <a:cubicBezTo>
                    <a:pt x="2945" y="684"/>
                    <a:pt x="2905" y="698"/>
                    <a:pt x="2862" y="731"/>
                  </a:cubicBezTo>
                  <a:cubicBezTo>
                    <a:pt x="2699" y="796"/>
                    <a:pt x="2537" y="893"/>
                    <a:pt x="2569" y="1088"/>
                  </a:cubicBezTo>
                  <a:cubicBezTo>
                    <a:pt x="2602" y="1186"/>
                    <a:pt x="2699" y="1284"/>
                    <a:pt x="2699" y="1381"/>
                  </a:cubicBezTo>
                  <a:cubicBezTo>
                    <a:pt x="2829" y="1869"/>
                    <a:pt x="2764" y="1999"/>
                    <a:pt x="2277" y="2129"/>
                  </a:cubicBezTo>
                  <a:cubicBezTo>
                    <a:pt x="2107" y="2177"/>
                    <a:pt x="1956" y="2262"/>
                    <a:pt x="1796" y="2262"/>
                  </a:cubicBezTo>
                  <a:cubicBezTo>
                    <a:pt x="1741" y="2262"/>
                    <a:pt x="1685" y="2252"/>
                    <a:pt x="1626" y="2227"/>
                  </a:cubicBezTo>
                  <a:cubicBezTo>
                    <a:pt x="1504" y="2166"/>
                    <a:pt x="1392" y="2140"/>
                    <a:pt x="1286" y="2140"/>
                  </a:cubicBezTo>
                  <a:cubicBezTo>
                    <a:pt x="1053" y="2140"/>
                    <a:pt x="852" y="2265"/>
                    <a:pt x="651" y="2422"/>
                  </a:cubicBezTo>
                  <a:cubicBezTo>
                    <a:pt x="423" y="2617"/>
                    <a:pt x="0" y="2747"/>
                    <a:pt x="98" y="3105"/>
                  </a:cubicBezTo>
                  <a:cubicBezTo>
                    <a:pt x="147" y="3316"/>
                    <a:pt x="269" y="3365"/>
                    <a:pt x="415" y="3365"/>
                  </a:cubicBezTo>
                  <a:cubicBezTo>
                    <a:pt x="540" y="3365"/>
                    <a:pt x="684" y="3329"/>
                    <a:pt x="814" y="3329"/>
                  </a:cubicBezTo>
                  <a:cubicBezTo>
                    <a:pt x="836" y="3329"/>
                    <a:pt x="857" y="3330"/>
                    <a:pt x="878" y="3332"/>
                  </a:cubicBezTo>
                  <a:cubicBezTo>
                    <a:pt x="1334" y="3365"/>
                    <a:pt x="1659" y="3658"/>
                    <a:pt x="1659" y="4080"/>
                  </a:cubicBezTo>
                  <a:cubicBezTo>
                    <a:pt x="1627" y="4486"/>
                    <a:pt x="1326" y="4863"/>
                    <a:pt x="927" y="4863"/>
                  </a:cubicBezTo>
                  <a:cubicBezTo>
                    <a:pt x="911" y="4863"/>
                    <a:pt x="895" y="4862"/>
                    <a:pt x="878" y="4861"/>
                  </a:cubicBezTo>
                  <a:cubicBezTo>
                    <a:pt x="825" y="4854"/>
                    <a:pt x="776" y="4851"/>
                    <a:pt x="731" y="4851"/>
                  </a:cubicBezTo>
                  <a:cubicBezTo>
                    <a:pt x="345" y="4851"/>
                    <a:pt x="293" y="5096"/>
                    <a:pt x="293" y="5446"/>
                  </a:cubicBezTo>
                  <a:cubicBezTo>
                    <a:pt x="260" y="5739"/>
                    <a:pt x="195" y="6031"/>
                    <a:pt x="98" y="6422"/>
                  </a:cubicBezTo>
                  <a:cubicBezTo>
                    <a:pt x="472" y="6254"/>
                    <a:pt x="718" y="6158"/>
                    <a:pt x="897" y="6158"/>
                  </a:cubicBezTo>
                  <a:cubicBezTo>
                    <a:pt x="1170" y="6158"/>
                    <a:pt x="1287" y="6380"/>
                    <a:pt x="1464" y="6909"/>
                  </a:cubicBezTo>
                  <a:cubicBezTo>
                    <a:pt x="1544" y="7123"/>
                    <a:pt x="1624" y="7293"/>
                    <a:pt x="1830" y="7293"/>
                  </a:cubicBezTo>
                  <a:cubicBezTo>
                    <a:pt x="1875" y="7293"/>
                    <a:pt x="1926" y="7285"/>
                    <a:pt x="1984" y="7267"/>
                  </a:cubicBezTo>
                  <a:cubicBezTo>
                    <a:pt x="2143" y="7219"/>
                    <a:pt x="2294" y="7197"/>
                    <a:pt x="2439" y="7197"/>
                  </a:cubicBezTo>
                  <a:cubicBezTo>
                    <a:pt x="2885" y="7197"/>
                    <a:pt x="3266" y="7411"/>
                    <a:pt x="3610" y="7755"/>
                  </a:cubicBezTo>
                  <a:cubicBezTo>
                    <a:pt x="3684" y="7853"/>
                    <a:pt x="3757" y="7952"/>
                    <a:pt x="3873" y="7952"/>
                  </a:cubicBezTo>
                  <a:cubicBezTo>
                    <a:pt x="3911" y="7952"/>
                    <a:pt x="3953" y="7941"/>
                    <a:pt x="4000" y="7918"/>
                  </a:cubicBezTo>
                  <a:cubicBezTo>
                    <a:pt x="4195" y="7820"/>
                    <a:pt x="4325" y="7690"/>
                    <a:pt x="4228" y="7462"/>
                  </a:cubicBezTo>
                  <a:cubicBezTo>
                    <a:pt x="4000" y="6844"/>
                    <a:pt x="4195" y="6357"/>
                    <a:pt x="4553" y="5804"/>
                  </a:cubicBezTo>
                  <a:cubicBezTo>
                    <a:pt x="4823" y="5368"/>
                    <a:pt x="4934" y="5184"/>
                    <a:pt x="5182" y="5184"/>
                  </a:cubicBezTo>
                  <a:cubicBezTo>
                    <a:pt x="5322" y="5184"/>
                    <a:pt x="5507" y="5243"/>
                    <a:pt x="5789" y="5349"/>
                  </a:cubicBezTo>
                  <a:cubicBezTo>
                    <a:pt x="5976" y="5411"/>
                    <a:pt x="6101" y="5454"/>
                    <a:pt x="6192" y="5454"/>
                  </a:cubicBezTo>
                  <a:cubicBezTo>
                    <a:pt x="6336" y="5454"/>
                    <a:pt x="6392" y="5344"/>
                    <a:pt x="6472" y="5023"/>
                  </a:cubicBezTo>
                  <a:cubicBezTo>
                    <a:pt x="6647" y="4497"/>
                    <a:pt x="6981" y="4233"/>
                    <a:pt x="7473" y="4233"/>
                  </a:cubicBezTo>
                  <a:cubicBezTo>
                    <a:pt x="7527" y="4233"/>
                    <a:pt x="7584" y="4236"/>
                    <a:pt x="7642" y="4243"/>
                  </a:cubicBezTo>
                  <a:cubicBezTo>
                    <a:pt x="7687" y="4246"/>
                    <a:pt x="7732" y="4247"/>
                    <a:pt x="7776" y="4247"/>
                  </a:cubicBezTo>
                  <a:cubicBezTo>
                    <a:pt x="8170" y="4247"/>
                    <a:pt x="8546" y="4141"/>
                    <a:pt x="8940" y="4141"/>
                  </a:cubicBezTo>
                  <a:cubicBezTo>
                    <a:pt x="8984" y="4141"/>
                    <a:pt x="9028" y="4142"/>
                    <a:pt x="9073" y="4145"/>
                  </a:cubicBezTo>
                  <a:cubicBezTo>
                    <a:pt x="9333" y="4145"/>
                    <a:pt x="9398" y="4015"/>
                    <a:pt x="9463" y="3820"/>
                  </a:cubicBezTo>
                  <a:cubicBezTo>
                    <a:pt x="9594" y="3397"/>
                    <a:pt x="9724" y="2942"/>
                    <a:pt x="9854" y="2519"/>
                  </a:cubicBezTo>
                  <a:cubicBezTo>
                    <a:pt x="10016" y="1804"/>
                    <a:pt x="9984" y="1121"/>
                    <a:pt x="9951" y="406"/>
                  </a:cubicBezTo>
                  <a:cubicBezTo>
                    <a:pt x="9951" y="243"/>
                    <a:pt x="9854" y="80"/>
                    <a:pt x="9691" y="15"/>
                  </a:cubicBezTo>
                  <a:cubicBezTo>
                    <a:pt x="9660" y="5"/>
                    <a:pt x="9632" y="1"/>
                    <a:pt x="9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9"/>
            <p:cNvSpPr/>
            <p:nvPr/>
          </p:nvSpPr>
          <p:spPr>
            <a:xfrm>
              <a:off x="6301475" y="2396688"/>
              <a:ext cx="373200" cy="404375"/>
            </a:xfrm>
            <a:custGeom>
              <a:rect b="b" l="l" r="r" t="t"/>
              <a:pathLst>
                <a:path extrusionOk="0" h="16175" w="14928">
                  <a:moveTo>
                    <a:pt x="12302" y="0"/>
                  </a:moveTo>
                  <a:cubicBezTo>
                    <a:pt x="12202" y="0"/>
                    <a:pt x="12077" y="45"/>
                    <a:pt x="11903" y="112"/>
                  </a:cubicBezTo>
                  <a:cubicBezTo>
                    <a:pt x="11253" y="373"/>
                    <a:pt x="11025" y="990"/>
                    <a:pt x="10537" y="1381"/>
                  </a:cubicBezTo>
                  <a:cubicBezTo>
                    <a:pt x="10277" y="1608"/>
                    <a:pt x="10017" y="1869"/>
                    <a:pt x="9692" y="1999"/>
                  </a:cubicBezTo>
                  <a:cubicBezTo>
                    <a:pt x="9074" y="2324"/>
                    <a:pt x="8716" y="2844"/>
                    <a:pt x="8684" y="3560"/>
                  </a:cubicBezTo>
                  <a:cubicBezTo>
                    <a:pt x="8684" y="3950"/>
                    <a:pt x="8618" y="4307"/>
                    <a:pt x="8293" y="4568"/>
                  </a:cubicBezTo>
                  <a:cubicBezTo>
                    <a:pt x="8163" y="4665"/>
                    <a:pt x="8066" y="4828"/>
                    <a:pt x="8131" y="4925"/>
                  </a:cubicBezTo>
                  <a:cubicBezTo>
                    <a:pt x="8358" y="5348"/>
                    <a:pt x="8326" y="5933"/>
                    <a:pt x="8651" y="6291"/>
                  </a:cubicBezTo>
                  <a:cubicBezTo>
                    <a:pt x="9009" y="6616"/>
                    <a:pt x="8879" y="6844"/>
                    <a:pt x="8651" y="7104"/>
                  </a:cubicBezTo>
                  <a:cubicBezTo>
                    <a:pt x="8553" y="7267"/>
                    <a:pt x="8391" y="7364"/>
                    <a:pt x="8196" y="7429"/>
                  </a:cubicBezTo>
                  <a:cubicBezTo>
                    <a:pt x="7708" y="7657"/>
                    <a:pt x="7188" y="7820"/>
                    <a:pt x="6732" y="8145"/>
                  </a:cubicBezTo>
                  <a:cubicBezTo>
                    <a:pt x="6614" y="8224"/>
                    <a:pt x="6490" y="8266"/>
                    <a:pt x="6369" y="8266"/>
                  </a:cubicBezTo>
                  <a:cubicBezTo>
                    <a:pt x="6192" y="8266"/>
                    <a:pt x="6022" y="8176"/>
                    <a:pt x="5887" y="7982"/>
                  </a:cubicBezTo>
                  <a:cubicBezTo>
                    <a:pt x="5784" y="7828"/>
                    <a:pt x="5661" y="7734"/>
                    <a:pt x="5485" y="7734"/>
                  </a:cubicBezTo>
                  <a:cubicBezTo>
                    <a:pt x="5438" y="7734"/>
                    <a:pt x="5388" y="7741"/>
                    <a:pt x="5334" y="7755"/>
                  </a:cubicBezTo>
                  <a:cubicBezTo>
                    <a:pt x="5236" y="7755"/>
                    <a:pt x="5074" y="7755"/>
                    <a:pt x="5041" y="7690"/>
                  </a:cubicBezTo>
                  <a:cubicBezTo>
                    <a:pt x="4619" y="7202"/>
                    <a:pt x="4066" y="7299"/>
                    <a:pt x="3545" y="7234"/>
                  </a:cubicBezTo>
                  <a:cubicBezTo>
                    <a:pt x="3285" y="7202"/>
                    <a:pt x="3058" y="7137"/>
                    <a:pt x="2863" y="6974"/>
                  </a:cubicBezTo>
                  <a:cubicBezTo>
                    <a:pt x="2517" y="6682"/>
                    <a:pt x="2128" y="6607"/>
                    <a:pt x="1714" y="6607"/>
                  </a:cubicBezTo>
                  <a:cubicBezTo>
                    <a:pt x="1621" y="6607"/>
                    <a:pt x="1527" y="6610"/>
                    <a:pt x="1432" y="6616"/>
                  </a:cubicBezTo>
                  <a:cubicBezTo>
                    <a:pt x="1237" y="6616"/>
                    <a:pt x="1139" y="6681"/>
                    <a:pt x="1009" y="6811"/>
                  </a:cubicBezTo>
                  <a:cubicBezTo>
                    <a:pt x="684" y="7169"/>
                    <a:pt x="359" y="7462"/>
                    <a:pt x="1" y="7787"/>
                  </a:cubicBezTo>
                  <a:cubicBezTo>
                    <a:pt x="33" y="7787"/>
                    <a:pt x="33" y="7820"/>
                    <a:pt x="66" y="7820"/>
                  </a:cubicBezTo>
                  <a:cubicBezTo>
                    <a:pt x="359" y="8047"/>
                    <a:pt x="359" y="8405"/>
                    <a:pt x="586" y="8633"/>
                  </a:cubicBezTo>
                  <a:cubicBezTo>
                    <a:pt x="716" y="8470"/>
                    <a:pt x="944" y="8340"/>
                    <a:pt x="1074" y="8177"/>
                  </a:cubicBezTo>
                  <a:cubicBezTo>
                    <a:pt x="1276" y="7820"/>
                    <a:pt x="1471" y="7648"/>
                    <a:pt x="1676" y="7648"/>
                  </a:cubicBezTo>
                  <a:cubicBezTo>
                    <a:pt x="1900" y="7648"/>
                    <a:pt x="2136" y="7852"/>
                    <a:pt x="2407" y="8242"/>
                  </a:cubicBezTo>
                  <a:cubicBezTo>
                    <a:pt x="2212" y="8502"/>
                    <a:pt x="1887" y="8633"/>
                    <a:pt x="1757" y="8958"/>
                  </a:cubicBezTo>
                  <a:cubicBezTo>
                    <a:pt x="1812" y="9509"/>
                    <a:pt x="2171" y="9617"/>
                    <a:pt x="2577" y="9617"/>
                  </a:cubicBezTo>
                  <a:cubicBezTo>
                    <a:pt x="2649" y="9617"/>
                    <a:pt x="2723" y="9613"/>
                    <a:pt x="2797" y="9608"/>
                  </a:cubicBezTo>
                  <a:cubicBezTo>
                    <a:pt x="2866" y="9608"/>
                    <a:pt x="2937" y="9605"/>
                    <a:pt x="3008" y="9605"/>
                  </a:cubicBezTo>
                  <a:cubicBezTo>
                    <a:pt x="3271" y="9605"/>
                    <a:pt x="3520" y="9646"/>
                    <a:pt x="3545" y="10031"/>
                  </a:cubicBezTo>
                  <a:cubicBezTo>
                    <a:pt x="3545" y="10324"/>
                    <a:pt x="3643" y="10714"/>
                    <a:pt x="3123" y="10746"/>
                  </a:cubicBezTo>
                  <a:cubicBezTo>
                    <a:pt x="3025" y="10779"/>
                    <a:pt x="2830" y="10876"/>
                    <a:pt x="2830" y="10909"/>
                  </a:cubicBezTo>
                  <a:cubicBezTo>
                    <a:pt x="2895" y="11917"/>
                    <a:pt x="2180" y="12177"/>
                    <a:pt x="1432" y="12470"/>
                  </a:cubicBezTo>
                  <a:cubicBezTo>
                    <a:pt x="1139" y="12567"/>
                    <a:pt x="1009" y="12925"/>
                    <a:pt x="879" y="13185"/>
                  </a:cubicBezTo>
                  <a:cubicBezTo>
                    <a:pt x="749" y="13413"/>
                    <a:pt x="716" y="13608"/>
                    <a:pt x="521" y="13738"/>
                  </a:cubicBezTo>
                  <a:cubicBezTo>
                    <a:pt x="554" y="13836"/>
                    <a:pt x="586" y="13933"/>
                    <a:pt x="619" y="14031"/>
                  </a:cubicBezTo>
                  <a:cubicBezTo>
                    <a:pt x="716" y="14356"/>
                    <a:pt x="879" y="14616"/>
                    <a:pt x="1237" y="14681"/>
                  </a:cubicBezTo>
                  <a:cubicBezTo>
                    <a:pt x="1399" y="14714"/>
                    <a:pt x="1562" y="14779"/>
                    <a:pt x="1659" y="14909"/>
                  </a:cubicBezTo>
                  <a:cubicBezTo>
                    <a:pt x="2065" y="15416"/>
                    <a:pt x="2549" y="15646"/>
                    <a:pt x="3113" y="15646"/>
                  </a:cubicBezTo>
                  <a:cubicBezTo>
                    <a:pt x="3272" y="15646"/>
                    <a:pt x="3438" y="15628"/>
                    <a:pt x="3610" y="15592"/>
                  </a:cubicBezTo>
                  <a:cubicBezTo>
                    <a:pt x="3696" y="15577"/>
                    <a:pt x="3780" y="15569"/>
                    <a:pt x="3862" y="15569"/>
                  </a:cubicBezTo>
                  <a:cubicBezTo>
                    <a:pt x="4153" y="15569"/>
                    <a:pt x="4416" y="15670"/>
                    <a:pt x="4619" y="15949"/>
                  </a:cubicBezTo>
                  <a:cubicBezTo>
                    <a:pt x="4734" y="16111"/>
                    <a:pt x="4865" y="16174"/>
                    <a:pt x="5048" y="16174"/>
                  </a:cubicBezTo>
                  <a:cubicBezTo>
                    <a:pt x="5123" y="16174"/>
                    <a:pt x="5207" y="16164"/>
                    <a:pt x="5301" y="16145"/>
                  </a:cubicBezTo>
                  <a:cubicBezTo>
                    <a:pt x="5822" y="16015"/>
                    <a:pt x="6342" y="16015"/>
                    <a:pt x="6765" y="15592"/>
                  </a:cubicBezTo>
                  <a:cubicBezTo>
                    <a:pt x="6797" y="15527"/>
                    <a:pt x="6960" y="15527"/>
                    <a:pt x="7058" y="15527"/>
                  </a:cubicBezTo>
                  <a:cubicBezTo>
                    <a:pt x="7084" y="15528"/>
                    <a:pt x="7111" y="15528"/>
                    <a:pt x="7137" y="15528"/>
                  </a:cubicBezTo>
                  <a:cubicBezTo>
                    <a:pt x="7826" y="15528"/>
                    <a:pt x="8102" y="15112"/>
                    <a:pt x="8196" y="14454"/>
                  </a:cubicBezTo>
                  <a:cubicBezTo>
                    <a:pt x="8260" y="14045"/>
                    <a:pt x="8367" y="13892"/>
                    <a:pt x="8612" y="13892"/>
                  </a:cubicBezTo>
                  <a:cubicBezTo>
                    <a:pt x="8736" y="13892"/>
                    <a:pt x="8897" y="13932"/>
                    <a:pt x="9106" y="13998"/>
                  </a:cubicBezTo>
                  <a:cubicBezTo>
                    <a:pt x="9204" y="13998"/>
                    <a:pt x="9301" y="14063"/>
                    <a:pt x="9399" y="14063"/>
                  </a:cubicBezTo>
                  <a:cubicBezTo>
                    <a:pt x="9603" y="14001"/>
                    <a:pt x="9800" y="13975"/>
                    <a:pt x="9992" y="13975"/>
                  </a:cubicBezTo>
                  <a:cubicBezTo>
                    <a:pt x="10502" y="13975"/>
                    <a:pt x="10975" y="14158"/>
                    <a:pt x="11448" y="14323"/>
                  </a:cubicBezTo>
                  <a:cubicBezTo>
                    <a:pt x="11621" y="14378"/>
                    <a:pt x="11748" y="14410"/>
                    <a:pt x="11844" y="14410"/>
                  </a:cubicBezTo>
                  <a:cubicBezTo>
                    <a:pt x="12037" y="14410"/>
                    <a:pt x="12109" y="14280"/>
                    <a:pt x="12196" y="13933"/>
                  </a:cubicBezTo>
                  <a:cubicBezTo>
                    <a:pt x="12261" y="13706"/>
                    <a:pt x="12293" y="13478"/>
                    <a:pt x="12293" y="13283"/>
                  </a:cubicBezTo>
                  <a:cubicBezTo>
                    <a:pt x="12293" y="11982"/>
                    <a:pt x="12944" y="10844"/>
                    <a:pt x="13334" y="9673"/>
                  </a:cubicBezTo>
                  <a:cubicBezTo>
                    <a:pt x="13529" y="8958"/>
                    <a:pt x="13887" y="8372"/>
                    <a:pt x="14570" y="8015"/>
                  </a:cubicBezTo>
                  <a:cubicBezTo>
                    <a:pt x="14862" y="7852"/>
                    <a:pt x="14927" y="7624"/>
                    <a:pt x="14797" y="7332"/>
                  </a:cubicBezTo>
                  <a:cubicBezTo>
                    <a:pt x="14570" y="6714"/>
                    <a:pt x="14374" y="6096"/>
                    <a:pt x="14082" y="5543"/>
                  </a:cubicBezTo>
                  <a:cubicBezTo>
                    <a:pt x="13659" y="4763"/>
                    <a:pt x="13496" y="3950"/>
                    <a:pt x="13529" y="3104"/>
                  </a:cubicBezTo>
                  <a:cubicBezTo>
                    <a:pt x="13529" y="2576"/>
                    <a:pt x="13593" y="2434"/>
                    <a:pt x="13948" y="2434"/>
                  </a:cubicBezTo>
                  <a:cubicBezTo>
                    <a:pt x="14030" y="2434"/>
                    <a:pt x="14128" y="2442"/>
                    <a:pt x="14244" y="2454"/>
                  </a:cubicBezTo>
                  <a:cubicBezTo>
                    <a:pt x="14315" y="2454"/>
                    <a:pt x="14382" y="2462"/>
                    <a:pt x="14449" y="2462"/>
                  </a:cubicBezTo>
                  <a:cubicBezTo>
                    <a:pt x="14566" y="2462"/>
                    <a:pt x="14685" y="2436"/>
                    <a:pt x="14830" y="2291"/>
                  </a:cubicBezTo>
                  <a:cubicBezTo>
                    <a:pt x="14367" y="2233"/>
                    <a:pt x="14084" y="1815"/>
                    <a:pt x="13638" y="1815"/>
                  </a:cubicBezTo>
                  <a:cubicBezTo>
                    <a:pt x="13583" y="1815"/>
                    <a:pt x="13525" y="1822"/>
                    <a:pt x="13464" y="1836"/>
                  </a:cubicBezTo>
                  <a:cubicBezTo>
                    <a:pt x="13443" y="1843"/>
                    <a:pt x="13423" y="1846"/>
                    <a:pt x="13403" y="1846"/>
                  </a:cubicBezTo>
                  <a:cubicBezTo>
                    <a:pt x="13242" y="1846"/>
                    <a:pt x="13132" y="1623"/>
                    <a:pt x="13074" y="1478"/>
                  </a:cubicBezTo>
                  <a:cubicBezTo>
                    <a:pt x="12944" y="1088"/>
                    <a:pt x="12814" y="698"/>
                    <a:pt x="12651" y="340"/>
                  </a:cubicBezTo>
                  <a:cubicBezTo>
                    <a:pt x="12536" y="92"/>
                    <a:pt x="12444" y="0"/>
                    <a:pt x="1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9"/>
            <p:cNvSpPr/>
            <p:nvPr/>
          </p:nvSpPr>
          <p:spPr>
            <a:xfrm>
              <a:off x="5962475" y="2884788"/>
              <a:ext cx="476425" cy="505750"/>
            </a:xfrm>
            <a:custGeom>
              <a:rect b="b" l="l" r="r" t="t"/>
              <a:pathLst>
                <a:path extrusionOk="0" h="20230" w="19057">
                  <a:moveTo>
                    <a:pt x="7305" y="1"/>
                  </a:moveTo>
                  <a:cubicBezTo>
                    <a:pt x="6964" y="1"/>
                    <a:pt x="7019" y="364"/>
                    <a:pt x="6894" y="458"/>
                  </a:cubicBezTo>
                  <a:cubicBezTo>
                    <a:pt x="6634" y="653"/>
                    <a:pt x="6894" y="978"/>
                    <a:pt x="6537" y="1173"/>
                  </a:cubicBezTo>
                  <a:cubicBezTo>
                    <a:pt x="6392" y="1265"/>
                    <a:pt x="6272" y="1301"/>
                    <a:pt x="6169" y="1301"/>
                  </a:cubicBezTo>
                  <a:cubicBezTo>
                    <a:pt x="5832" y="1301"/>
                    <a:pt x="5672" y="915"/>
                    <a:pt x="5398" y="816"/>
                  </a:cubicBezTo>
                  <a:cubicBezTo>
                    <a:pt x="4911" y="881"/>
                    <a:pt x="4553" y="1141"/>
                    <a:pt x="4520" y="1629"/>
                  </a:cubicBezTo>
                  <a:cubicBezTo>
                    <a:pt x="4488" y="1889"/>
                    <a:pt x="4293" y="2084"/>
                    <a:pt x="4163" y="2084"/>
                  </a:cubicBezTo>
                  <a:cubicBezTo>
                    <a:pt x="3707" y="2116"/>
                    <a:pt x="3512" y="2377"/>
                    <a:pt x="3512" y="2767"/>
                  </a:cubicBezTo>
                  <a:cubicBezTo>
                    <a:pt x="3545" y="3222"/>
                    <a:pt x="3382" y="3677"/>
                    <a:pt x="3837" y="4100"/>
                  </a:cubicBezTo>
                  <a:cubicBezTo>
                    <a:pt x="4585" y="4816"/>
                    <a:pt x="4358" y="5954"/>
                    <a:pt x="3447" y="6441"/>
                  </a:cubicBezTo>
                  <a:cubicBezTo>
                    <a:pt x="3155" y="6572"/>
                    <a:pt x="3122" y="6929"/>
                    <a:pt x="3220" y="6994"/>
                  </a:cubicBezTo>
                  <a:cubicBezTo>
                    <a:pt x="3480" y="7157"/>
                    <a:pt x="3350" y="7385"/>
                    <a:pt x="3415" y="7580"/>
                  </a:cubicBezTo>
                  <a:cubicBezTo>
                    <a:pt x="3498" y="7857"/>
                    <a:pt x="3439" y="8017"/>
                    <a:pt x="3136" y="8017"/>
                  </a:cubicBezTo>
                  <a:cubicBezTo>
                    <a:pt x="3085" y="8017"/>
                    <a:pt x="3026" y="8012"/>
                    <a:pt x="2959" y="8002"/>
                  </a:cubicBezTo>
                  <a:cubicBezTo>
                    <a:pt x="2361" y="7893"/>
                    <a:pt x="1928" y="7834"/>
                    <a:pt x="1602" y="7834"/>
                  </a:cubicBezTo>
                  <a:cubicBezTo>
                    <a:pt x="669" y="7834"/>
                    <a:pt x="602" y="8318"/>
                    <a:pt x="0" y="9498"/>
                  </a:cubicBezTo>
                  <a:cubicBezTo>
                    <a:pt x="488" y="10019"/>
                    <a:pt x="1008" y="10604"/>
                    <a:pt x="1724" y="10897"/>
                  </a:cubicBezTo>
                  <a:cubicBezTo>
                    <a:pt x="2504" y="11222"/>
                    <a:pt x="2862" y="11937"/>
                    <a:pt x="3187" y="12620"/>
                  </a:cubicBezTo>
                  <a:cubicBezTo>
                    <a:pt x="3330" y="12905"/>
                    <a:pt x="3447" y="13191"/>
                    <a:pt x="3781" y="13191"/>
                  </a:cubicBezTo>
                  <a:cubicBezTo>
                    <a:pt x="3828" y="13191"/>
                    <a:pt x="3879" y="13185"/>
                    <a:pt x="3935" y="13173"/>
                  </a:cubicBezTo>
                  <a:cubicBezTo>
                    <a:pt x="4054" y="13152"/>
                    <a:pt x="4169" y="13142"/>
                    <a:pt x="4280" y="13142"/>
                  </a:cubicBezTo>
                  <a:cubicBezTo>
                    <a:pt x="5013" y="13142"/>
                    <a:pt x="5556" y="13588"/>
                    <a:pt x="5951" y="14181"/>
                  </a:cubicBezTo>
                  <a:cubicBezTo>
                    <a:pt x="6341" y="14832"/>
                    <a:pt x="6927" y="15027"/>
                    <a:pt x="7577" y="15124"/>
                  </a:cubicBezTo>
                  <a:cubicBezTo>
                    <a:pt x="8065" y="15189"/>
                    <a:pt x="8488" y="15352"/>
                    <a:pt x="8878" y="15612"/>
                  </a:cubicBezTo>
                  <a:cubicBezTo>
                    <a:pt x="9514" y="16027"/>
                    <a:pt x="10173" y="16324"/>
                    <a:pt x="10915" y="16324"/>
                  </a:cubicBezTo>
                  <a:cubicBezTo>
                    <a:pt x="11047" y="16324"/>
                    <a:pt x="11180" y="16314"/>
                    <a:pt x="11317" y="16295"/>
                  </a:cubicBezTo>
                  <a:cubicBezTo>
                    <a:pt x="11446" y="16277"/>
                    <a:pt x="11577" y="16258"/>
                    <a:pt x="11701" y="16258"/>
                  </a:cubicBezTo>
                  <a:cubicBezTo>
                    <a:pt x="12014" y="16258"/>
                    <a:pt x="12278" y="16376"/>
                    <a:pt x="12325" y="16913"/>
                  </a:cubicBezTo>
                  <a:cubicBezTo>
                    <a:pt x="12390" y="17466"/>
                    <a:pt x="12780" y="17986"/>
                    <a:pt x="13366" y="18149"/>
                  </a:cubicBezTo>
                  <a:cubicBezTo>
                    <a:pt x="13821" y="18246"/>
                    <a:pt x="13788" y="18571"/>
                    <a:pt x="13756" y="18896"/>
                  </a:cubicBezTo>
                  <a:cubicBezTo>
                    <a:pt x="13756" y="19384"/>
                    <a:pt x="14016" y="19742"/>
                    <a:pt x="14439" y="19840"/>
                  </a:cubicBezTo>
                  <a:cubicBezTo>
                    <a:pt x="15024" y="19970"/>
                    <a:pt x="15577" y="20230"/>
                    <a:pt x="16195" y="20230"/>
                  </a:cubicBezTo>
                  <a:cubicBezTo>
                    <a:pt x="16195" y="19905"/>
                    <a:pt x="16195" y="19579"/>
                    <a:pt x="16195" y="19254"/>
                  </a:cubicBezTo>
                  <a:cubicBezTo>
                    <a:pt x="16195" y="18799"/>
                    <a:pt x="16162" y="18441"/>
                    <a:pt x="15675" y="18246"/>
                  </a:cubicBezTo>
                  <a:cubicBezTo>
                    <a:pt x="15349" y="18116"/>
                    <a:pt x="15284" y="17791"/>
                    <a:pt x="15512" y="17498"/>
                  </a:cubicBezTo>
                  <a:cubicBezTo>
                    <a:pt x="16065" y="16750"/>
                    <a:pt x="16097" y="15775"/>
                    <a:pt x="16683" y="15027"/>
                  </a:cubicBezTo>
                  <a:cubicBezTo>
                    <a:pt x="16943" y="14701"/>
                    <a:pt x="17040" y="14311"/>
                    <a:pt x="16553" y="13986"/>
                  </a:cubicBezTo>
                  <a:cubicBezTo>
                    <a:pt x="16260" y="13758"/>
                    <a:pt x="16292" y="13401"/>
                    <a:pt x="16455" y="13075"/>
                  </a:cubicBezTo>
                  <a:cubicBezTo>
                    <a:pt x="16683" y="12588"/>
                    <a:pt x="17105" y="12360"/>
                    <a:pt x="17561" y="12197"/>
                  </a:cubicBezTo>
                  <a:cubicBezTo>
                    <a:pt x="17788" y="12132"/>
                    <a:pt x="17983" y="12100"/>
                    <a:pt x="18211" y="12035"/>
                  </a:cubicBezTo>
                  <a:cubicBezTo>
                    <a:pt x="18569" y="11905"/>
                    <a:pt x="18796" y="11775"/>
                    <a:pt x="18634" y="11287"/>
                  </a:cubicBezTo>
                  <a:cubicBezTo>
                    <a:pt x="18504" y="10799"/>
                    <a:pt x="18471" y="10311"/>
                    <a:pt x="18861" y="9889"/>
                  </a:cubicBezTo>
                  <a:cubicBezTo>
                    <a:pt x="19057" y="9693"/>
                    <a:pt x="18992" y="9466"/>
                    <a:pt x="18764" y="9336"/>
                  </a:cubicBezTo>
                  <a:cubicBezTo>
                    <a:pt x="18341" y="9108"/>
                    <a:pt x="18016" y="8750"/>
                    <a:pt x="17886" y="8328"/>
                  </a:cubicBezTo>
                  <a:cubicBezTo>
                    <a:pt x="17593" y="8328"/>
                    <a:pt x="17496" y="8490"/>
                    <a:pt x="17398" y="8588"/>
                  </a:cubicBezTo>
                  <a:cubicBezTo>
                    <a:pt x="17103" y="8841"/>
                    <a:pt x="16807" y="9012"/>
                    <a:pt x="16485" y="9012"/>
                  </a:cubicBezTo>
                  <a:cubicBezTo>
                    <a:pt x="16311" y="9012"/>
                    <a:pt x="16129" y="8962"/>
                    <a:pt x="15935" y="8848"/>
                  </a:cubicBezTo>
                  <a:cubicBezTo>
                    <a:pt x="15642" y="8718"/>
                    <a:pt x="15349" y="8718"/>
                    <a:pt x="15057" y="8620"/>
                  </a:cubicBezTo>
                  <a:cubicBezTo>
                    <a:pt x="14439" y="8458"/>
                    <a:pt x="14276" y="8067"/>
                    <a:pt x="14601" y="7515"/>
                  </a:cubicBezTo>
                  <a:cubicBezTo>
                    <a:pt x="14797" y="7157"/>
                    <a:pt x="15122" y="6897"/>
                    <a:pt x="15414" y="6637"/>
                  </a:cubicBezTo>
                  <a:cubicBezTo>
                    <a:pt x="15837" y="6279"/>
                    <a:pt x="15805" y="6019"/>
                    <a:pt x="15349" y="5759"/>
                  </a:cubicBezTo>
                  <a:cubicBezTo>
                    <a:pt x="14862" y="5466"/>
                    <a:pt x="14569" y="5076"/>
                    <a:pt x="14341" y="4620"/>
                  </a:cubicBezTo>
                  <a:cubicBezTo>
                    <a:pt x="14244" y="4401"/>
                    <a:pt x="14146" y="4236"/>
                    <a:pt x="13966" y="4236"/>
                  </a:cubicBezTo>
                  <a:cubicBezTo>
                    <a:pt x="13906" y="4236"/>
                    <a:pt x="13837" y="4255"/>
                    <a:pt x="13756" y="4295"/>
                  </a:cubicBezTo>
                  <a:cubicBezTo>
                    <a:pt x="13525" y="4415"/>
                    <a:pt x="13302" y="4459"/>
                    <a:pt x="13083" y="4459"/>
                  </a:cubicBezTo>
                  <a:cubicBezTo>
                    <a:pt x="12531" y="4459"/>
                    <a:pt x="12006" y="4179"/>
                    <a:pt x="11447" y="4133"/>
                  </a:cubicBezTo>
                  <a:cubicBezTo>
                    <a:pt x="11057" y="4068"/>
                    <a:pt x="10862" y="3677"/>
                    <a:pt x="10764" y="3287"/>
                  </a:cubicBezTo>
                  <a:cubicBezTo>
                    <a:pt x="10536" y="2507"/>
                    <a:pt x="10016" y="1921"/>
                    <a:pt x="9496" y="1336"/>
                  </a:cubicBezTo>
                  <a:cubicBezTo>
                    <a:pt x="9268" y="1076"/>
                    <a:pt x="9073" y="816"/>
                    <a:pt x="9008" y="523"/>
                  </a:cubicBezTo>
                  <a:cubicBezTo>
                    <a:pt x="8748" y="686"/>
                    <a:pt x="8423" y="751"/>
                    <a:pt x="8163" y="913"/>
                  </a:cubicBezTo>
                  <a:cubicBezTo>
                    <a:pt x="8032" y="751"/>
                    <a:pt x="7772" y="653"/>
                    <a:pt x="7772" y="425"/>
                  </a:cubicBezTo>
                  <a:cubicBezTo>
                    <a:pt x="7772" y="100"/>
                    <a:pt x="7642" y="3"/>
                    <a:pt x="7350" y="3"/>
                  </a:cubicBezTo>
                  <a:cubicBezTo>
                    <a:pt x="7334" y="1"/>
                    <a:pt x="7319" y="1"/>
                    <a:pt x="7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9"/>
            <p:cNvSpPr/>
            <p:nvPr/>
          </p:nvSpPr>
          <p:spPr>
            <a:xfrm>
              <a:off x="6390100" y="1543413"/>
              <a:ext cx="671550" cy="737225"/>
            </a:xfrm>
            <a:custGeom>
              <a:rect b="b" l="l" r="r" t="t"/>
              <a:pathLst>
                <a:path extrusionOk="0" h="29489" w="26862">
                  <a:moveTo>
                    <a:pt x="5366" y="0"/>
                  </a:moveTo>
                  <a:cubicBezTo>
                    <a:pt x="5204" y="163"/>
                    <a:pt x="5041" y="358"/>
                    <a:pt x="4878" y="553"/>
                  </a:cubicBezTo>
                  <a:cubicBezTo>
                    <a:pt x="4228" y="1464"/>
                    <a:pt x="3415" y="1854"/>
                    <a:pt x="2407" y="2049"/>
                  </a:cubicBezTo>
                  <a:cubicBezTo>
                    <a:pt x="2147" y="2114"/>
                    <a:pt x="1919" y="2179"/>
                    <a:pt x="1691" y="2212"/>
                  </a:cubicBezTo>
                  <a:cubicBezTo>
                    <a:pt x="1366" y="2277"/>
                    <a:pt x="1106" y="2342"/>
                    <a:pt x="1041" y="2699"/>
                  </a:cubicBezTo>
                  <a:cubicBezTo>
                    <a:pt x="1009" y="3057"/>
                    <a:pt x="1171" y="3252"/>
                    <a:pt x="1464" y="3382"/>
                  </a:cubicBezTo>
                  <a:cubicBezTo>
                    <a:pt x="1659" y="3447"/>
                    <a:pt x="1854" y="3578"/>
                    <a:pt x="1854" y="3805"/>
                  </a:cubicBezTo>
                  <a:cubicBezTo>
                    <a:pt x="2017" y="5041"/>
                    <a:pt x="2765" y="6114"/>
                    <a:pt x="2862" y="7382"/>
                  </a:cubicBezTo>
                  <a:cubicBezTo>
                    <a:pt x="2895" y="7805"/>
                    <a:pt x="2765" y="8195"/>
                    <a:pt x="2439" y="8520"/>
                  </a:cubicBezTo>
                  <a:cubicBezTo>
                    <a:pt x="976" y="8163"/>
                    <a:pt x="878" y="7903"/>
                    <a:pt x="1887" y="6537"/>
                  </a:cubicBezTo>
                  <a:cubicBezTo>
                    <a:pt x="1691" y="6439"/>
                    <a:pt x="1496" y="6309"/>
                    <a:pt x="1334" y="6147"/>
                  </a:cubicBezTo>
                  <a:cubicBezTo>
                    <a:pt x="1301" y="6634"/>
                    <a:pt x="1171" y="7090"/>
                    <a:pt x="683" y="7447"/>
                  </a:cubicBezTo>
                  <a:cubicBezTo>
                    <a:pt x="618" y="7512"/>
                    <a:pt x="521" y="7642"/>
                    <a:pt x="521" y="7707"/>
                  </a:cubicBezTo>
                  <a:cubicBezTo>
                    <a:pt x="618" y="8293"/>
                    <a:pt x="391" y="8748"/>
                    <a:pt x="98" y="9236"/>
                  </a:cubicBezTo>
                  <a:cubicBezTo>
                    <a:pt x="0" y="9399"/>
                    <a:pt x="65" y="9529"/>
                    <a:pt x="196" y="9659"/>
                  </a:cubicBezTo>
                  <a:cubicBezTo>
                    <a:pt x="293" y="9756"/>
                    <a:pt x="391" y="9854"/>
                    <a:pt x="521" y="9919"/>
                  </a:cubicBezTo>
                  <a:cubicBezTo>
                    <a:pt x="2244" y="10992"/>
                    <a:pt x="3317" y="12683"/>
                    <a:pt x="4618" y="14146"/>
                  </a:cubicBezTo>
                  <a:cubicBezTo>
                    <a:pt x="5301" y="14927"/>
                    <a:pt x="4943" y="15805"/>
                    <a:pt x="4911" y="16650"/>
                  </a:cubicBezTo>
                  <a:cubicBezTo>
                    <a:pt x="4911" y="16831"/>
                    <a:pt x="4747" y="16889"/>
                    <a:pt x="4582" y="16889"/>
                  </a:cubicBezTo>
                  <a:cubicBezTo>
                    <a:pt x="4539" y="16889"/>
                    <a:pt x="4496" y="16885"/>
                    <a:pt x="4456" y="16878"/>
                  </a:cubicBezTo>
                  <a:cubicBezTo>
                    <a:pt x="4065" y="16845"/>
                    <a:pt x="3740" y="16650"/>
                    <a:pt x="3415" y="16455"/>
                  </a:cubicBezTo>
                  <a:cubicBezTo>
                    <a:pt x="3231" y="16347"/>
                    <a:pt x="3061" y="16293"/>
                    <a:pt x="2910" y="16293"/>
                  </a:cubicBezTo>
                  <a:cubicBezTo>
                    <a:pt x="2609" y="16293"/>
                    <a:pt x="2385" y="16509"/>
                    <a:pt x="2277" y="16943"/>
                  </a:cubicBezTo>
                  <a:cubicBezTo>
                    <a:pt x="2244" y="17073"/>
                    <a:pt x="2244" y="17203"/>
                    <a:pt x="2244" y="17333"/>
                  </a:cubicBezTo>
                  <a:cubicBezTo>
                    <a:pt x="2212" y="17724"/>
                    <a:pt x="2049" y="17951"/>
                    <a:pt x="1659" y="17984"/>
                  </a:cubicBezTo>
                  <a:cubicBezTo>
                    <a:pt x="1529" y="18016"/>
                    <a:pt x="1399" y="18016"/>
                    <a:pt x="1269" y="18081"/>
                  </a:cubicBezTo>
                  <a:cubicBezTo>
                    <a:pt x="911" y="18179"/>
                    <a:pt x="813" y="18537"/>
                    <a:pt x="1139" y="18732"/>
                  </a:cubicBezTo>
                  <a:cubicBezTo>
                    <a:pt x="1594" y="18992"/>
                    <a:pt x="1887" y="19317"/>
                    <a:pt x="1854" y="19870"/>
                  </a:cubicBezTo>
                  <a:cubicBezTo>
                    <a:pt x="1822" y="20032"/>
                    <a:pt x="1952" y="20130"/>
                    <a:pt x="2082" y="20162"/>
                  </a:cubicBezTo>
                  <a:cubicBezTo>
                    <a:pt x="2569" y="20390"/>
                    <a:pt x="2700" y="20813"/>
                    <a:pt x="2667" y="21236"/>
                  </a:cubicBezTo>
                  <a:cubicBezTo>
                    <a:pt x="2602" y="22114"/>
                    <a:pt x="3317" y="22569"/>
                    <a:pt x="3643" y="23219"/>
                  </a:cubicBezTo>
                  <a:cubicBezTo>
                    <a:pt x="3688" y="23332"/>
                    <a:pt x="3779" y="23366"/>
                    <a:pt x="3874" y="23366"/>
                  </a:cubicBezTo>
                  <a:cubicBezTo>
                    <a:pt x="3917" y="23366"/>
                    <a:pt x="3960" y="23359"/>
                    <a:pt x="4000" y="23349"/>
                  </a:cubicBezTo>
                  <a:cubicBezTo>
                    <a:pt x="4651" y="23187"/>
                    <a:pt x="5334" y="23057"/>
                    <a:pt x="5952" y="22862"/>
                  </a:cubicBezTo>
                  <a:cubicBezTo>
                    <a:pt x="6104" y="22813"/>
                    <a:pt x="6266" y="22790"/>
                    <a:pt x="6429" y="22790"/>
                  </a:cubicBezTo>
                  <a:cubicBezTo>
                    <a:pt x="7033" y="22790"/>
                    <a:pt x="7645" y="23111"/>
                    <a:pt x="7773" y="23675"/>
                  </a:cubicBezTo>
                  <a:cubicBezTo>
                    <a:pt x="7968" y="24683"/>
                    <a:pt x="8423" y="25561"/>
                    <a:pt x="8878" y="26439"/>
                  </a:cubicBezTo>
                  <a:cubicBezTo>
                    <a:pt x="9106" y="26862"/>
                    <a:pt x="9203" y="27317"/>
                    <a:pt x="9106" y="27805"/>
                  </a:cubicBezTo>
                  <a:cubicBezTo>
                    <a:pt x="9008" y="28195"/>
                    <a:pt x="9008" y="28618"/>
                    <a:pt x="9073" y="29008"/>
                  </a:cubicBezTo>
                  <a:cubicBezTo>
                    <a:pt x="9133" y="29328"/>
                    <a:pt x="9267" y="29488"/>
                    <a:pt x="9452" y="29488"/>
                  </a:cubicBezTo>
                  <a:cubicBezTo>
                    <a:pt x="9568" y="29488"/>
                    <a:pt x="9704" y="29426"/>
                    <a:pt x="9854" y="29300"/>
                  </a:cubicBezTo>
                  <a:cubicBezTo>
                    <a:pt x="10147" y="29073"/>
                    <a:pt x="10407" y="28845"/>
                    <a:pt x="10699" y="28618"/>
                  </a:cubicBezTo>
                  <a:cubicBezTo>
                    <a:pt x="11006" y="28362"/>
                    <a:pt x="11353" y="28187"/>
                    <a:pt x="11756" y="28187"/>
                  </a:cubicBezTo>
                  <a:cubicBezTo>
                    <a:pt x="11866" y="28187"/>
                    <a:pt x="11980" y="28200"/>
                    <a:pt x="12098" y="28227"/>
                  </a:cubicBezTo>
                  <a:cubicBezTo>
                    <a:pt x="12157" y="28239"/>
                    <a:pt x="12212" y="28247"/>
                    <a:pt x="12263" y="28247"/>
                  </a:cubicBezTo>
                  <a:cubicBezTo>
                    <a:pt x="12351" y="28247"/>
                    <a:pt x="12426" y="28224"/>
                    <a:pt x="12488" y="28162"/>
                  </a:cubicBezTo>
                  <a:cubicBezTo>
                    <a:pt x="12358" y="27317"/>
                    <a:pt x="12553" y="26959"/>
                    <a:pt x="13301" y="26666"/>
                  </a:cubicBezTo>
                  <a:cubicBezTo>
                    <a:pt x="13413" y="26633"/>
                    <a:pt x="13520" y="26611"/>
                    <a:pt x="13618" y="26611"/>
                  </a:cubicBezTo>
                  <a:cubicBezTo>
                    <a:pt x="13804" y="26611"/>
                    <a:pt x="13952" y="26692"/>
                    <a:pt x="14016" y="26927"/>
                  </a:cubicBezTo>
                  <a:cubicBezTo>
                    <a:pt x="14114" y="27284"/>
                    <a:pt x="14309" y="27512"/>
                    <a:pt x="14569" y="27707"/>
                  </a:cubicBezTo>
                  <a:cubicBezTo>
                    <a:pt x="14862" y="27935"/>
                    <a:pt x="14894" y="28260"/>
                    <a:pt x="15025" y="28585"/>
                  </a:cubicBezTo>
                  <a:cubicBezTo>
                    <a:pt x="15118" y="28833"/>
                    <a:pt x="15240" y="29140"/>
                    <a:pt x="15561" y="29140"/>
                  </a:cubicBezTo>
                  <a:cubicBezTo>
                    <a:pt x="15577" y="29140"/>
                    <a:pt x="15593" y="29139"/>
                    <a:pt x="15610" y="29138"/>
                  </a:cubicBezTo>
                  <a:cubicBezTo>
                    <a:pt x="15935" y="29138"/>
                    <a:pt x="16098" y="28845"/>
                    <a:pt x="16228" y="28553"/>
                  </a:cubicBezTo>
                  <a:cubicBezTo>
                    <a:pt x="16358" y="28162"/>
                    <a:pt x="16423" y="27707"/>
                    <a:pt x="16911" y="27544"/>
                  </a:cubicBezTo>
                  <a:cubicBezTo>
                    <a:pt x="17190" y="27451"/>
                    <a:pt x="17470" y="27375"/>
                    <a:pt x="17761" y="27375"/>
                  </a:cubicBezTo>
                  <a:cubicBezTo>
                    <a:pt x="17877" y="27375"/>
                    <a:pt x="17994" y="27387"/>
                    <a:pt x="18114" y="27414"/>
                  </a:cubicBezTo>
                  <a:cubicBezTo>
                    <a:pt x="18183" y="27432"/>
                    <a:pt x="18247" y="27440"/>
                    <a:pt x="18307" y="27440"/>
                  </a:cubicBezTo>
                  <a:cubicBezTo>
                    <a:pt x="18584" y="27440"/>
                    <a:pt x="18766" y="27265"/>
                    <a:pt x="18927" y="27024"/>
                  </a:cubicBezTo>
                  <a:cubicBezTo>
                    <a:pt x="19089" y="26796"/>
                    <a:pt x="19252" y="26536"/>
                    <a:pt x="19447" y="26309"/>
                  </a:cubicBezTo>
                  <a:cubicBezTo>
                    <a:pt x="19580" y="26122"/>
                    <a:pt x="19757" y="25958"/>
                    <a:pt x="19977" y="25958"/>
                  </a:cubicBezTo>
                  <a:cubicBezTo>
                    <a:pt x="20026" y="25958"/>
                    <a:pt x="20077" y="25966"/>
                    <a:pt x="20130" y="25983"/>
                  </a:cubicBezTo>
                  <a:cubicBezTo>
                    <a:pt x="20231" y="26017"/>
                    <a:pt x="20312" y="26033"/>
                    <a:pt x="20380" y="26033"/>
                  </a:cubicBezTo>
                  <a:cubicBezTo>
                    <a:pt x="20575" y="26033"/>
                    <a:pt x="20660" y="25899"/>
                    <a:pt x="20780" y="25658"/>
                  </a:cubicBezTo>
                  <a:cubicBezTo>
                    <a:pt x="21008" y="25170"/>
                    <a:pt x="21171" y="24748"/>
                    <a:pt x="21138" y="24195"/>
                  </a:cubicBezTo>
                  <a:cubicBezTo>
                    <a:pt x="21073" y="23610"/>
                    <a:pt x="21268" y="23057"/>
                    <a:pt x="21724" y="22634"/>
                  </a:cubicBezTo>
                  <a:cubicBezTo>
                    <a:pt x="22081" y="22276"/>
                    <a:pt x="22146" y="21723"/>
                    <a:pt x="22699" y="21528"/>
                  </a:cubicBezTo>
                  <a:cubicBezTo>
                    <a:pt x="22862" y="21463"/>
                    <a:pt x="22862" y="21203"/>
                    <a:pt x="22894" y="21008"/>
                  </a:cubicBezTo>
                  <a:cubicBezTo>
                    <a:pt x="22894" y="20748"/>
                    <a:pt x="22829" y="20520"/>
                    <a:pt x="22764" y="20293"/>
                  </a:cubicBezTo>
                  <a:cubicBezTo>
                    <a:pt x="22569" y="19545"/>
                    <a:pt x="22602" y="19415"/>
                    <a:pt x="23317" y="19154"/>
                  </a:cubicBezTo>
                  <a:cubicBezTo>
                    <a:pt x="24032" y="18862"/>
                    <a:pt x="24585" y="18471"/>
                    <a:pt x="25041" y="17821"/>
                  </a:cubicBezTo>
                  <a:cubicBezTo>
                    <a:pt x="25496" y="17138"/>
                    <a:pt x="26244" y="16780"/>
                    <a:pt x="26862" y="16228"/>
                  </a:cubicBezTo>
                  <a:cubicBezTo>
                    <a:pt x="26829" y="15902"/>
                    <a:pt x="26471" y="15837"/>
                    <a:pt x="26504" y="15512"/>
                  </a:cubicBezTo>
                  <a:cubicBezTo>
                    <a:pt x="26114" y="15512"/>
                    <a:pt x="25951" y="15805"/>
                    <a:pt x="25723" y="15967"/>
                  </a:cubicBezTo>
                  <a:cubicBezTo>
                    <a:pt x="25317" y="16238"/>
                    <a:pt x="24910" y="16487"/>
                    <a:pt x="24429" y="16487"/>
                  </a:cubicBezTo>
                  <a:cubicBezTo>
                    <a:pt x="24332" y="16487"/>
                    <a:pt x="24233" y="16477"/>
                    <a:pt x="24130" y="16455"/>
                  </a:cubicBezTo>
                  <a:cubicBezTo>
                    <a:pt x="23740" y="16390"/>
                    <a:pt x="23447" y="16163"/>
                    <a:pt x="23382" y="15740"/>
                  </a:cubicBezTo>
                  <a:cubicBezTo>
                    <a:pt x="23350" y="15545"/>
                    <a:pt x="23382" y="15317"/>
                    <a:pt x="23284" y="15187"/>
                  </a:cubicBezTo>
                  <a:cubicBezTo>
                    <a:pt x="22862" y="14439"/>
                    <a:pt x="22829" y="13756"/>
                    <a:pt x="23252" y="13008"/>
                  </a:cubicBezTo>
                  <a:cubicBezTo>
                    <a:pt x="23284" y="12976"/>
                    <a:pt x="23252" y="12911"/>
                    <a:pt x="23219" y="12878"/>
                  </a:cubicBezTo>
                  <a:cubicBezTo>
                    <a:pt x="22894" y="12943"/>
                    <a:pt x="22829" y="13268"/>
                    <a:pt x="22667" y="13496"/>
                  </a:cubicBezTo>
                  <a:cubicBezTo>
                    <a:pt x="22515" y="13715"/>
                    <a:pt x="22398" y="13830"/>
                    <a:pt x="22270" y="13830"/>
                  </a:cubicBezTo>
                  <a:cubicBezTo>
                    <a:pt x="22153" y="13830"/>
                    <a:pt x="22026" y="13732"/>
                    <a:pt x="21854" y="13528"/>
                  </a:cubicBezTo>
                  <a:cubicBezTo>
                    <a:pt x="21561" y="13171"/>
                    <a:pt x="21366" y="12781"/>
                    <a:pt x="21431" y="12293"/>
                  </a:cubicBezTo>
                  <a:cubicBezTo>
                    <a:pt x="21496" y="11837"/>
                    <a:pt x="21496" y="11350"/>
                    <a:pt x="21561" y="10894"/>
                  </a:cubicBezTo>
                  <a:cubicBezTo>
                    <a:pt x="21561" y="10797"/>
                    <a:pt x="21528" y="10634"/>
                    <a:pt x="21593" y="10602"/>
                  </a:cubicBezTo>
                  <a:cubicBezTo>
                    <a:pt x="22211" y="10049"/>
                    <a:pt x="21886" y="9399"/>
                    <a:pt x="21821" y="8813"/>
                  </a:cubicBezTo>
                  <a:cubicBezTo>
                    <a:pt x="21724" y="8065"/>
                    <a:pt x="21268" y="7480"/>
                    <a:pt x="20715" y="6960"/>
                  </a:cubicBezTo>
                  <a:cubicBezTo>
                    <a:pt x="20553" y="6797"/>
                    <a:pt x="20325" y="6699"/>
                    <a:pt x="20130" y="6537"/>
                  </a:cubicBezTo>
                  <a:cubicBezTo>
                    <a:pt x="20000" y="6455"/>
                    <a:pt x="19878" y="6399"/>
                    <a:pt x="19760" y="6399"/>
                  </a:cubicBezTo>
                  <a:cubicBezTo>
                    <a:pt x="19642" y="6399"/>
                    <a:pt x="19528" y="6455"/>
                    <a:pt x="19415" y="6602"/>
                  </a:cubicBezTo>
                  <a:cubicBezTo>
                    <a:pt x="19285" y="6764"/>
                    <a:pt x="19089" y="6862"/>
                    <a:pt x="18862" y="6862"/>
                  </a:cubicBezTo>
                  <a:cubicBezTo>
                    <a:pt x="18309" y="6927"/>
                    <a:pt x="17756" y="7025"/>
                    <a:pt x="17268" y="7382"/>
                  </a:cubicBezTo>
                  <a:cubicBezTo>
                    <a:pt x="17162" y="7467"/>
                    <a:pt x="17059" y="7500"/>
                    <a:pt x="16958" y="7500"/>
                  </a:cubicBezTo>
                  <a:cubicBezTo>
                    <a:pt x="16752" y="7500"/>
                    <a:pt x="16555" y="7362"/>
                    <a:pt x="16358" y="7252"/>
                  </a:cubicBezTo>
                  <a:cubicBezTo>
                    <a:pt x="16214" y="7151"/>
                    <a:pt x="16088" y="7095"/>
                    <a:pt x="15971" y="7095"/>
                  </a:cubicBezTo>
                  <a:cubicBezTo>
                    <a:pt x="15824" y="7095"/>
                    <a:pt x="15690" y="7183"/>
                    <a:pt x="15545" y="7382"/>
                  </a:cubicBezTo>
                  <a:cubicBezTo>
                    <a:pt x="15090" y="8065"/>
                    <a:pt x="14764" y="8878"/>
                    <a:pt x="13919" y="9268"/>
                  </a:cubicBezTo>
                  <a:cubicBezTo>
                    <a:pt x="13789" y="9301"/>
                    <a:pt x="13789" y="9496"/>
                    <a:pt x="13756" y="9626"/>
                  </a:cubicBezTo>
                  <a:cubicBezTo>
                    <a:pt x="13646" y="10023"/>
                    <a:pt x="13596" y="10166"/>
                    <a:pt x="13402" y="10166"/>
                  </a:cubicBezTo>
                  <a:cubicBezTo>
                    <a:pt x="13310" y="10166"/>
                    <a:pt x="13186" y="10134"/>
                    <a:pt x="13008" y="10081"/>
                  </a:cubicBezTo>
                  <a:cubicBezTo>
                    <a:pt x="12930" y="10055"/>
                    <a:pt x="12868" y="10043"/>
                    <a:pt x="12816" y="10043"/>
                  </a:cubicBezTo>
                  <a:cubicBezTo>
                    <a:pt x="12676" y="10043"/>
                    <a:pt x="12616" y="10134"/>
                    <a:pt x="12520" y="10277"/>
                  </a:cubicBezTo>
                  <a:cubicBezTo>
                    <a:pt x="12065" y="11024"/>
                    <a:pt x="11447" y="11675"/>
                    <a:pt x="11220" y="12520"/>
                  </a:cubicBezTo>
                  <a:cubicBezTo>
                    <a:pt x="11122" y="13008"/>
                    <a:pt x="10699" y="13171"/>
                    <a:pt x="10244" y="13236"/>
                  </a:cubicBezTo>
                  <a:cubicBezTo>
                    <a:pt x="10014" y="13268"/>
                    <a:pt x="9782" y="13278"/>
                    <a:pt x="9549" y="13278"/>
                  </a:cubicBezTo>
                  <a:cubicBezTo>
                    <a:pt x="9101" y="13278"/>
                    <a:pt x="8650" y="13240"/>
                    <a:pt x="8203" y="13240"/>
                  </a:cubicBezTo>
                  <a:cubicBezTo>
                    <a:pt x="7928" y="13240"/>
                    <a:pt x="7654" y="13254"/>
                    <a:pt x="7382" y="13301"/>
                  </a:cubicBezTo>
                  <a:cubicBezTo>
                    <a:pt x="7188" y="13334"/>
                    <a:pt x="7010" y="13351"/>
                    <a:pt x="6847" y="13351"/>
                  </a:cubicBezTo>
                  <a:cubicBezTo>
                    <a:pt x="6053" y="13351"/>
                    <a:pt x="5609" y="12944"/>
                    <a:pt x="5366" y="12000"/>
                  </a:cubicBezTo>
                  <a:cubicBezTo>
                    <a:pt x="5204" y="11382"/>
                    <a:pt x="4683" y="10862"/>
                    <a:pt x="4553" y="10179"/>
                  </a:cubicBezTo>
                  <a:cubicBezTo>
                    <a:pt x="4423" y="9561"/>
                    <a:pt x="4488" y="9041"/>
                    <a:pt x="4976" y="8618"/>
                  </a:cubicBezTo>
                  <a:cubicBezTo>
                    <a:pt x="5366" y="8260"/>
                    <a:pt x="5561" y="7773"/>
                    <a:pt x="5594" y="7220"/>
                  </a:cubicBezTo>
                  <a:cubicBezTo>
                    <a:pt x="5659" y="6537"/>
                    <a:pt x="5919" y="5854"/>
                    <a:pt x="6082" y="5171"/>
                  </a:cubicBezTo>
                  <a:cubicBezTo>
                    <a:pt x="6147" y="4781"/>
                    <a:pt x="6439" y="4521"/>
                    <a:pt x="6765" y="4293"/>
                  </a:cubicBezTo>
                  <a:cubicBezTo>
                    <a:pt x="7122" y="4033"/>
                    <a:pt x="7317" y="3675"/>
                    <a:pt x="7382" y="3220"/>
                  </a:cubicBezTo>
                  <a:cubicBezTo>
                    <a:pt x="7447" y="2634"/>
                    <a:pt x="7447" y="2569"/>
                    <a:pt x="6830" y="2374"/>
                  </a:cubicBezTo>
                  <a:cubicBezTo>
                    <a:pt x="6407" y="2212"/>
                    <a:pt x="6179" y="1919"/>
                    <a:pt x="6114" y="1496"/>
                  </a:cubicBezTo>
                  <a:cubicBezTo>
                    <a:pt x="6049" y="1008"/>
                    <a:pt x="6017" y="553"/>
                    <a:pt x="5529" y="293"/>
                  </a:cubicBezTo>
                  <a:cubicBezTo>
                    <a:pt x="5464" y="261"/>
                    <a:pt x="5399" y="163"/>
                    <a:pt x="5399" y="98"/>
                  </a:cubicBezTo>
                  <a:cubicBezTo>
                    <a:pt x="5399" y="65"/>
                    <a:pt x="5366" y="33"/>
                    <a:pt x="5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9"/>
            <p:cNvSpPr/>
            <p:nvPr/>
          </p:nvSpPr>
          <p:spPr>
            <a:xfrm>
              <a:off x="6194975" y="1601488"/>
              <a:ext cx="410600" cy="986425"/>
            </a:xfrm>
            <a:custGeom>
              <a:rect b="b" l="l" r="r" t="t"/>
              <a:pathLst>
                <a:path extrusionOk="0" h="39457" w="16424">
                  <a:moveTo>
                    <a:pt x="5372" y="1"/>
                  </a:moveTo>
                  <a:cubicBezTo>
                    <a:pt x="5195" y="1"/>
                    <a:pt x="4994" y="63"/>
                    <a:pt x="4781" y="181"/>
                  </a:cubicBezTo>
                  <a:cubicBezTo>
                    <a:pt x="4001" y="572"/>
                    <a:pt x="3936" y="799"/>
                    <a:pt x="4293" y="1482"/>
                  </a:cubicBezTo>
                  <a:cubicBezTo>
                    <a:pt x="4423" y="1742"/>
                    <a:pt x="4553" y="2035"/>
                    <a:pt x="4781" y="2198"/>
                  </a:cubicBezTo>
                  <a:cubicBezTo>
                    <a:pt x="5919" y="3043"/>
                    <a:pt x="5887" y="4474"/>
                    <a:pt x="6537" y="5580"/>
                  </a:cubicBezTo>
                  <a:cubicBezTo>
                    <a:pt x="6797" y="6002"/>
                    <a:pt x="6342" y="6490"/>
                    <a:pt x="5984" y="6848"/>
                  </a:cubicBezTo>
                  <a:cubicBezTo>
                    <a:pt x="5106" y="7758"/>
                    <a:pt x="4261" y="8701"/>
                    <a:pt x="3578" y="9775"/>
                  </a:cubicBezTo>
                  <a:cubicBezTo>
                    <a:pt x="3448" y="9645"/>
                    <a:pt x="3253" y="9580"/>
                    <a:pt x="3155" y="9547"/>
                  </a:cubicBezTo>
                  <a:cubicBezTo>
                    <a:pt x="2832" y="9488"/>
                    <a:pt x="2615" y="9111"/>
                    <a:pt x="2288" y="9111"/>
                  </a:cubicBezTo>
                  <a:cubicBezTo>
                    <a:pt x="2253" y="9111"/>
                    <a:pt x="2217" y="9115"/>
                    <a:pt x="2180" y="9124"/>
                  </a:cubicBezTo>
                  <a:cubicBezTo>
                    <a:pt x="1789" y="9254"/>
                    <a:pt x="1724" y="9645"/>
                    <a:pt x="1659" y="10035"/>
                  </a:cubicBezTo>
                  <a:cubicBezTo>
                    <a:pt x="1627" y="10295"/>
                    <a:pt x="1269" y="10360"/>
                    <a:pt x="1041" y="10490"/>
                  </a:cubicBezTo>
                  <a:cubicBezTo>
                    <a:pt x="66" y="11108"/>
                    <a:pt x="1" y="11466"/>
                    <a:pt x="716" y="12311"/>
                  </a:cubicBezTo>
                  <a:cubicBezTo>
                    <a:pt x="1367" y="13059"/>
                    <a:pt x="1887" y="13905"/>
                    <a:pt x="2732" y="14522"/>
                  </a:cubicBezTo>
                  <a:cubicBezTo>
                    <a:pt x="3090" y="14750"/>
                    <a:pt x="3350" y="15205"/>
                    <a:pt x="3188" y="15791"/>
                  </a:cubicBezTo>
                  <a:cubicBezTo>
                    <a:pt x="3032" y="16320"/>
                    <a:pt x="3264" y="16671"/>
                    <a:pt x="3827" y="16671"/>
                  </a:cubicBezTo>
                  <a:cubicBezTo>
                    <a:pt x="3852" y="16671"/>
                    <a:pt x="3877" y="16670"/>
                    <a:pt x="3903" y="16669"/>
                  </a:cubicBezTo>
                  <a:cubicBezTo>
                    <a:pt x="4326" y="16669"/>
                    <a:pt x="4521" y="16896"/>
                    <a:pt x="4716" y="17254"/>
                  </a:cubicBezTo>
                  <a:cubicBezTo>
                    <a:pt x="5301" y="18360"/>
                    <a:pt x="5301" y="19563"/>
                    <a:pt x="5366" y="20766"/>
                  </a:cubicBezTo>
                  <a:cubicBezTo>
                    <a:pt x="5432" y="21742"/>
                    <a:pt x="5074" y="22717"/>
                    <a:pt x="5887" y="23628"/>
                  </a:cubicBezTo>
                  <a:cubicBezTo>
                    <a:pt x="6505" y="24343"/>
                    <a:pt x="5594" y="26034"/>
                    <a:pt x="4619" y="26099"/>
                  </a:cubicBezTo>
                  <a:cubicBezTo>
                    <a:pt x="4196" y="26132"/>
                    <a:pt x="4001" y="26425"/>
                    <a:pt x="3740" y="26620"/>
                  </a:cubicBezTo>
                  <a:cubicBezTo>
                    <a:pt x="3415" y="26945"/>
                    <a:pt x="3513" y="27335"/>
                    <a:pt x="3968" y="27433"/>
                  </a:cubicBezTo>
                  <a:cubicBezTo>
                    <a:pt x="4196" y="27465"/>
                    <a:pt x="4488" y="27465"/>
                    <a:pt x="4521" y="27693"/>
                  </a:cubicBezTo>
                  <a:cubicBezTo>
                    <a:pt x="4716" y="28441"/>
                    <a:pt x="5334" y="29156"/>
                    <a:pt x="4944" y="30034"/>
                  </a:cubicBezTo>
                  <a:cubicBezTo>
                    <a:pt x="4781" y="30425"/>
                    <a:pt x="4684" y="30750"/>
                    <a:pt x="5106" y="31010"/>
                  </a:cubicBezTo>
                  <a:cubicBezTo>
                    <a:pt x="5432" y="31238"/>
                    <a:pt x="5269" y="31563"/>
                    <a:pt x="5269" y="31823"/>
                  </a:cubicBezTo>
                  <a:cubicBezTo>
                    <a:pt x="5236" y="32441"/>
                    <a:pt x="5301" y="32961"/>
                    <a:pt x="5854" y="33384"/>
                  </a:cubicBezTo>
                  <a:cubicBezTo>
                    <a:pt x="6179" y="33644"/>
                    <a:pt x="6342" y="34002"/>
                    <a:pt x="5952" y="34457"/>
                  </a:cubicBezTo>
                  <a:cubicBezTo>
                    <a:pt x="5529" y="34945"/>
                    <a:pt x="5594" y="35628"/>
                    <a:pt x="5432" y="36213"/>
                  </a:cubicBezTo>
                  <a:cubicBezTo>
                    <a:pt x="5334" y="36571"/>
                    <a:pt x="5399" y="36928"/>
                    <a:pt x="4814" y="37124"/>
                  </a:cubicBezTo>
                  <a:cubicBezTo>
                    <a:pt x="4456" y="37221"/>
                    <a:pt x="3871" y="37709"/>
                    <a:pt x="3773" y="38262"/>
                  </a:cubicBezTo>
                  <a:cubicBezTo>
                    <a:pt x="3708" y="38587"/>
                    <a:pt x="3740" y="38912"/>
                    <a:pt x="3903" y="39172"/>
                  </a:cubicBezTo>
                  <a:cubicBezTo>
                    <a:pt x="4066" y="39042"/>
                    <a:pt x="4261" y="38880"/>
                    <a:pt x="4423" y="38750"/>
                  </a:cubicBezTo>
                  <a:cubicBezTo>
                    <a:pt x="4521" y="38652"/>
                    <a:pt x="4651" y="38522"/>
                    <a:pt x="4749" y="38392"/>
                  </a:cubicBezTo>
                  <a:cubicBezTo>
                    <a:pt x="5115" y="37982"/>
                    <a:pt x="5482" y="37758"/>
                    <a:pt x="5924" y="37758"/>
                  </a:cubicBezTo>
                  <a:cubicBezTo>
                    <a:pt x="6149" y="37758"/>
                    <a:pt x="6393" y="37816"/>
                    <a:pt x="6667" y="37937"/>
                  </a:cubicBezTo>
                  <a:cubicBezTo>
                    <a:pt x="7326" y="38223"/>
                    <a:pt x="7933" y="38610"/>
                    <a:pt x="8646" y="38610"/>
                  </a:cubicBezTo>
                  <a:cubicBezTo>
                    <a:pt x="8743" y="38610"/>
                    <a:pt x="8842" y="38603"/>
                    <a:pt x="8944" y="38587"/>
                  </a:cubicBezTo>
                  <a:cubicBezTo>
                    <a:pt x="9366" y="39042"/>
                    <a:pt x="10147" y="38782"/>
                    <a:pt x="10505" y="39335"/>
                  </a:cubicBezTo>
                  <a:cubicBezTo>
                    <a:pt x="10544" y="39414"/>
                    <a:pt x="10619" y="39457"/>
                    <a:pt x="10701" y="39457"/>
                  </a:cubicBezTo>
                  <a:cubicBezTo>
                    <a:pt x="10755" y="39457"/>
                    <a:pt x="10811" y="39438"/>
                    <a:pt x="10862" y="39400"/>
                  </a:cubicBezTo>
                  <a:cubicBezTo>
                    <a:pt x="11285" y="39075"/>
                    <a:pt x="11838" y="38977"/>
                    <a:pt x="12326" y="38717"/>
                  </a:cubicBezTo>
                  <a:cubicBezTo>
                    <a:pt x="12033" y="38067"/>
                    <a:pt x="12098" y="37384"/>
                    <a:pt x="11805" y="36798"/>
                  </a:cubicBezTo>
                  <a:cubicBezTo>
                    <a:pt x="11675" y="36538"/>
                    <a:pt x="11870" y="36246"/>
                    <a:pt x="12098" y="36083"/>
                  </a:cubicBezTo>
                  <a:cubicBezTo>
                    <a:pt x="12358" y="35888"/>
                    <a:pt x="12423" y="35628"/>
                    <a:pt x="12456" y="35302"/>
                  </a:cubicBezTo>
                  <a:cubicBezTo>
                    <a:pt x="12456" y="34424"/>
                    <a:pt x="12911" y="33807"/>
                    <a:pt x="13659" y="33416"/>
                  </a:cubicBezTo>
                  <a:cubicBezTo>
                    <a:pt x="14277" y="33091"/>
                    <a:pt x="14732" y="32603"/>
                    <a:pt x="15122" y="32051"/>
                  </a:cubicBezTo>
                  <a:cubicBezTo>
                    <a:pt x="15448" y="31628"/>
                    <a:pt x="15448" y="31433"/>
                    <a:pt x="15057" y="31107"/>
                  </a:cubicBezTo>
                  <a:cubicBezTo>
                    <a:pt x="14862" y="30912"/>
                    <a:pt x="14667" y="30717"/>
                    <a:pt x="14570" y="30490"/>
                  </a:cubicBezTo>
                  <a:cubicBezTo>
                    <a:pt x="13984" y="29156"/>
                    <a:pt x="13952" y="28668"/>
                    <a:pt x="15252" y="27725"/>
                  </a:cubicBezTo>
                  <a:cubicBezTo>
                    <a:pt x="15317" y="27660"/>
                    <a:pt x="15383" y="27628"/>
                    <a:pt x="15448" y="27595"/>
                  </a:cubicBezTo>
                  <a:cubicBezTo>
                    <a:pt x="16098" y="27270"/>
                    <a:pt x="16326" y="26750"/>
                    <a:pt x="16358" y="26002"/>
                  </a:cubicBezTo>
                  <a:cubicBezTo>
                    <a:pt x="16423" y="24961"/>
                    <a:pt x="16163" y="24116"/>
                    <a:pt x="15643" y="23303"/>
                  </a:cubicBezTo>
                  <a:cubicBezTo>
                    <a:pt x="15350" y="22880"/>
                    <a:pt x="15285" y="22360"/>
                    <a:pt x="15155" y="21872"/>
                  </a:cubicBezTo>
                  <a:cubicBezTo>
                    <a:pt x="14982" y="21328"/>
                    <a:pt x="14715" y="21085"/>
                    <a:pt x="14298" y="21085"/>
                  </a:cubicBezTo>
                  <a:cubicBezTo>
                    <a:pt x="14165" y="21085"/>
                    <a:pt x="14018" y="21110"/>
                    <a:pt x="13854" y="21156"/>
                  </a:cubicBezTo>
                  <a:cubicBezTo>
                    <a:pt x="13171" y="21319"/>
                    <a:pt x="12521" y="21449"/>
                    <a:pt x="11870" y="21579"/>
                  </a:cubicBezTo>
                  <a:cubicBezTo>
                    <a:pt x="11789" y="21598"/>
                    <a:pt x="11712" y="21607"/>
                    <a:pt x="11638" y="21607"/>
                  </a:cubicBezTo>
                  <a:cubicBezTo>
                    <a:pt x="11327" y="21607"/>
                    <a:pt x="11085" y="21445"/>
                    <a:pt x="10927" y="21156"/>
                  </a:cubicBezTo>
                  <a:cubicBezTo>
                    <a:pt x="10830" y="20994"/>
                    <a:pt x="10765" y="20766"/>
                    <a:pt x="10635" y="20669"/>
                  </a:cubicBezTo>
                  <a:cubicBezTo>
                    <a:pt x="10114" y="20246"/>
                    <a:pt x="9952" y="19726"/>
                    <a:pt x="9952" y="19075"/>
                  </a:cubicBezTo>
                  <a:cubicBezTo>
                    <a:pt x="9984" y="18750"/>
                    <a:pt x="9887" y="18425"/>
                    <a:pt x="9529" y="18295"/>
                  </a:cubicBezTo>
                  <a:cubicBezTo>
                    <a:pt x="9204" y="18197"/>
                    <a:pt x="9106" y="17970"/>
                    <a:pt x="9106" y="17677"/>
                  </a:cubicBezTo>
                  <a:cubicBezTo>
                    <a:pt x="9139" y="17319"/>
                    <a:pt x="9009" y="17092"/>
                    <a:pt x="8716" y="16929"/>
                  </a:cubicBezTo>
                  <a:cubicBezTo>
                    <a:pt x="8228" y="16734"/>
                    <a:pt x="8131" y="16311"/>
                    <a:pt x="8228" y="15856"/>
                  </a:cubicBezTo>
                  <a:cubicBezTo>
                    <a:pt x="8326" y="15401"/>
                    <a:pt x="8618" y="15205"/>
                    <a:pt x="9041" y="15205"/>
                  </a:cubicBezTo>
                  <a:cubicBezTo>
                    <a:pt x="9399" y="15205"/>
                    <a:pt x="9529" y="15010"/>
                    <a:pt x="9496" y="14685"/>
                  </a:cubicBezTo>
                  <a:cubicBezTo>
                    <a:pt x="9496" y="14327"/>
                    <a:pt x="9724" y="14035"/>
                    <a:pt x="9984" y="13775"/>
                  </a:cubicBezTo>
                  <a:cubicBezTo>
                    <a:pt x="10231" y="13509"/>
                    <a:pt x="10466" y="13376"/>
                    <a:pt x="10730" y="13376"/>
                  </a:cubicBezTo>
                  <a:cubicBezTo>
                    <a:pt x="10918" y="13376"/>
                    <a:pt x="11120" y="13444"/>
                    <a:pt x="11350" y="13579"/>
                  </a:cubicBezTo>
                  <a:cubicBezTo>
                    <a:pt x="11578" y="13709"/>
                    <a:pt x="11773" y="13905"/>
                    <a:pt x="12131" y="13970"/>
                  </a:cubicBezTo>
                  <a:cubicBezTo>
                    <a:pt x="12358" y="13319"/>
                    <a:pt x="12423" y="12669"/>
                    <a:pt x="11903" y="12116"/>
                  </a:cubicBezTo>
                  <a:cubicBezTo>
                    <a:pt x="10667" y="10685"/>
                    <a:pt x="9627" y="9092"/>
                    <a:pt x="7968" y="8019"/>
                  </a:cubicBezTo>
                  <a:cubicBezTo>
                    <a:pt x="7155" y="7498"/>
                    <a:pt x="7123" y="7206"/>
                    <a:pt x="7610" y="6360"/>
                  </a:cubicBezTo>
                  <a:cubicBezTo>
                    <a:pt x="7740" y="6100"/>
                    <a:pt x="7870" y="5840"/>
                    <a:pt x="7773" y="5515"/>
                  </a:cubicBezTo>
                  <a:cubicBezTo>
                    <a:pt x="7643" y="5157"/>
                    <a:pt x="7708" y="4897"/>
                    <a:pt x="8098" y="4734"/>
                  </a:cubicBezTo>
                  <a:cubicBezTo>
                    <a:pt x="8488" y="4572"/>
                    <a:pt x="8618" y="4214"/>
                    <a:pt x="8651" y="3791"/>
                  </a:cubicBezTo>
                  <a:cubicBezTo>
                    <a:pt x="8651" y="3596"/>
                    <a:pt x="8683" y="3401"/>
                    <a:pt x="8683" y="3206"/>
                  </a:cubicBezTo>
                  <a:cubicBezTo>
                    <a:pt x="8293" y="2588"/>
                    <a:pt x="7480" y="2393"/>
                    <a:pt x="6960" y="1807"/>
                  </a:cubicBezTo>
                  <a:cubicBezTo>
                    <a:pt x="6602" y="1450"/>
                    <a:pt x="6244" y="1124"/>
                    <a:pt x="6049" y="604"/>
                  </a:cubicBezTo>
                  <a:cubicBezTo>
                    <a:pt x="5925" y="191"/>
                    <a:pt x="5683" y="1"/>
                    <a:pt x="53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9"/>
            <p:cNvSpPr/>
            <p:nvPr/>
          </p:nvSpPr>
          <p:spPr>
            <a:xfrm>
              <a:off x="6513675" y="1424713"/>
              <a:ext cx="367500" cy="438225"/>
            </a:xfrm>
            <a:custGeom>
              <a:rect b="b" l="l" r="r" t="t"/>
              <a:pathLst>
                <a:path extrusionOk="0" h="17529" w="14700">
                  <a:moveTo>
                    <a:pt x="6017" y="0"/>
                  </a:moveTo>
                  <a:cubicBezTo>
                    <a:pt x="5561" y="33"/>
                    <a:pt x="5301" y="358"/>
                    <a:pt x="4976" y="651"/>
                  </a:cubicBezTo>
                  <a:cubicBezTo>
                    <a:pt x="4391" y="1236"/>
                    <a:pt x="4065" y="2049"/>
                    <a:pt x="3513" y="2700"/>
                  </a:cubicBezTo>
                  <a:cubicBezTo>
                    <a:pt x="3220" y="3057"/>
                    <a:pt x="2927" y="3252"/>
                    <a:pt x="2472" y="3448"/>
                  </a:cubicBezTo>
                  <a:cubicBezTo>
                    <a:pt x="1919" y="3675"/>
                    <a:pt x="1399" y="3968"/>
                    <a:pt x="943" y="4326"/>
                  </a:cubicBezTo>
                  <a:cubicBezTo>
                    <a:pt x="1236" y="4813"/>
                    <a:pt x="1561" y="5269"/>
                    <a:pt x="1659" y="5821"/>
                  </a:cubicBezTo>
                  <a:cubicBezTo>
                    <a:pt x="1756" y="6309"/>
                    <a:pt x="1854" y="6667"/>
                    <a:pt x="2439" y="6700"/>
                  </a:cubicBezTo>
                  <a:cubicBezTo>
                    <a:pt x="2830" y="6700"/>
                    <a:pt x="3025" y="6992"/>
                    <a:pt x="3025" y="7415"/>
                  </a:cubicBezTo>
                  <a:cubicBezTo>
                    <a:pt x="3025" y="8228"/>
                    <a:pt x="2927" y="9008"/>
                    <a:pt x="2179" y="9496"/>
                  </a:cubicBezTo>
                  <a:cubicBezTo>
                    <a:pt x="1464" y="9951"/>
                    <a:pt x="1464" y="10764"/>
                    <a:pt x="1334" y="11447"/>
                  </a:cubicBezTo>
                  <a:cubicBezTo>
                    <a:pt x="1139" y="12358"/>
                    <a:pt x="1009" y="13236"/>
                    <a:pt x="293" y="13919"/>
                  </a:cubicBezTo>
                  <a:cubicBezTo>
                    <a:pt x="0" y="14179"/>
                    <a:pt x="98" y="14537"/>
                    <a:pt x="163" y="14862"/>
                  </a:cubicBezTo>
                  <a:cubicBezTo>
                    <a:pt x="391" y="15740"/>
                    <a:pt x="1009" y="16488"/>
                    <a:pt x="1301" y="17366"/>
                  </a:cubicBezTo>
                  <a:cubicBezTo>
                    <a:pt x="1366" y="17529"/>
                    <a:pt x="1496" y="17529"/>
                    <a:pt x="1659" y="17529"/>
                  </a:cubicBezTo>
                  <a:cubicBezTo>
                    <a:pt x="2765" y="17496"/>
                    <a:pt x="3870" y="17496"/>
                    <a:pt x="4976" y="17496"/>
                  </a:cubicBezTo>
                  <a:cubicBezTo>
                    <a:pt x="5464" y="17496"/>
                    <a:pt x="5756" y="17301"/>
                    <a:pt x="5919" y="16781"/>
                  </a:cubicBezTo>
                  <a:cubicBezTo>
                    <a:pt x="6212" y="15838"/>
                    <a:pt x="6927" y="15122"/>
                    <a:pt x="7447" y="14277"/>
                  </a:cubicBezTo>
                  <a:cubicBezTo>
                    <a:pt x="7447" y="14244"/>
                    <a:pt x="7512" y="14212"/>
                    <a:pt x="7545" y="14179"/>
                  </a:cubicBezTo>
                  <a:cubicBezTo>
                    <a:pt x="7598" y="14110"/>
                    <a:pt x="7664" y="14088"/>
                    <a:pt x="7735" y="14088"/>
                  </a:cubicBezTo>
                  <a:cubicBezTo>
                    <a:pt x="7865" y="14088"/>
                    <a:pt x="8013" y="14162"/>
                    <a:pt x="8136" y="14162"/>
                  </a:cubicBezTo>
                  <a:cubicBezTo>
                    <a:pt x="8233" y="14162"/>
                    <a:pt x="8314" y="14116"/>
                    <a:pt x="8358" y="13951"/>
                  </a:cubicBezTo>
                  <a:cubicBezTo>
                    <a:pt x="8456" y="13626"/>
                    <a:pt x="8651" y="13464"/>
                    <a:pt x="8976" y="13366"/>
                  </a:cubicBezTo>
                  <a:cubicBezTo>
                    <a:pt x="9203" y="13301"/>
                    <a:pt x="9334" y="13138"/>
                    <a:pt x="9431" y="12943"/>
                  </a:cubicBezTo>
                  <a:cubicBezTo>
                    <a:pt x="9659" y="12651"/>
                    <a:pt x="9854" y="12358"/>
                    <a:pt x="10049" y="12065"/>
                  </a:cubicBezTo>
                  <a:cubicBezTo>
                    <a:pt x="10404" y="11512"/>
                    <a:pt x="10580" y="11283"/>
                    <a:pt x="10889" y="11283"/>
                  </a:cubicBezTo>
                  <a:cubicBezTo>
                    <a:pt x="11089" y="11283"/>
                    <a:pt x="11344" y="11379"/>
                    <a:pt x="11740" y="11545"/>
                  </a:cubicBezTo>
                  <a:cubicBezTo>
                    <a:pt x="11860" y="11596"/>
                    <a:pt x="11971" y="11639"/>
                    <a:pt x="12073" y="11639"/>
                  </a:cubicBezTo>
                  <a:cubicBezTo>
                    <a:pt x="12164" y="11639"/>
                    <a:pt x="12248" y="11605"/>
                    <a:pt x="12325" y="11512"/>
                  </a:cubicBezTo>
                  <a:cubicBezTo>
                    <a:pt x="12651" y="11220"/>
                    <a:pt x="13041" y="11187"/>
                    <a:pt x="13464" y="11155"/>
                  </a:cubicBezTo>
                  <a:cubicBezTo>
                    <a:pt x="14114" y="11122"/>
                    <a:pt x="14374" y="10830"/>
                    <a:pt x="14472" y="10179"/>
                  </a:cubicBezTo>
                  <a:cubicBezTo>
                    <a:pt x="14504" y="9854"/>
                    <a:pt x="14439" y="9496"/>
                    <a:pt x="14602" y="9138"/>
                  </a:cubicBezTo>
                  <a:cubicBezTo>
                    <a:pt x="14699" y="9008"/>
                    <a:pt x="14602" y="8911"/>
                    <a:pt x="14439" y="8846"/>
                  </a:cubicBezTo>
                  <a:cubicBezTo>
                    <a:pt x="14236" y="8729"/>
                    <a:pt x="14032" y="8613"/>
                    <a:pt x="13782" y="8613"/>
                  </a:cubicBezTo>
                  <a:cubicBezTo>
                    <a:pt x="13752" y="8613"/>
                    <a:pt x="13722" y="8615"/>
                    <a:pt x="13691" y="8618"/>
                  </a:cubicBezTo>
                  <a:cubicBezTo>
                    <a:pt x="13615" y="8629"/>
                    <a:pt x="13539" y="8636"/>
                    <a:pt x="13466" y="8636"/>
                  </a:cubicBezTo>
                  <a:cubicBezTo>
                    <a:pt x="13319" y="8636"/>
                    <a:pt x="13182" y="8607"/>
                    <a:pt x="13073" y="8521"/>
                  </a:cubicBezTo>
                  <a:cubicBezTo>
                    <a:pt x="12959" y="8419"/>
                    <a:pt x="12865" y="8377"/>
                    <a:pt x="12778" y="8377"/>
                  </a:cubicBezTo>
                  <a:cubicBezTo>
                    <a:pt x="12644" y="8377"/>
                    <a:pt x="12529" y="8479"/>
                    <a:pt x="12390" y="8618"/>
                  </a:cubicBezTo>
                  <a:cubicBezTo>
                    <a:pt x="12095" y="8867"/>
                    <a:pt x="11867" y="8989"/>
                    <a:pt x="11642" y="8989"/>
                  </a:cubicBezTo>
                  <a:cubicBezTo>
                    <a:pt x="11395" y="8989"/>
                    <a:pt x="11152" y="8842"/>
                    <a:pt x="10829" y="8553"/>
                  </a:cubicBezTo>
                  <a:cubicBezTo>
                    <a:pt x="10667" y="8423"/>
                    <a:pt x="10504" y="8326"/>
                    <a:pt x="10342" y="8260"/>
                  </a:cubicBezTo>
                  <a:cubicBezTo>
                    <a:pt x="9919" y="8065"/>
                    <a:pt x="9691" y="7773"/>
                    <a:pt x="9821" y="7285"/>
                  </a:cubicBezTo>
                  <a:cubicBezTo>
                    <a:pt x="9886" y="6992"/>
                    <a:pt x="9724" y="6765"/>
                    <a:pt x="9561" y="6537"/>
                  </a:cubicBezTo>
                  <a:cubicBezTo>
                    <a:pt x="9269" y="6179"/>
                    <a:pt x="9236" y="5724"/>
                    <a:pt x="9334" y="5301"/>
                  </a:cubicBezTo>
                  <a:cubicBezTo>
                    <a:pt x="9431" y="4878"/>
                    <a:pt x="9659" y="4553"/>
                    <a:pt x="10114" y="4456"/>
                  </a:cubicBezTo>
                  <a:cubicBezTo>
                    <a:pt x="10342" y="4423"/>
                    <a:pt x="10537" y="4358"/>
                    <a:pt x="10732" y="4293"/>
                  </a:cubicBezTo>
                  <a:cubicBezTo>
                    <a:pt x="11155" y="4130"/>
                    <a:pt x="11220" y="3773"/>
                    <a:pt x="10862" y="3578"/>
                  </a:cubicBezTo>
                  <a:cubicBezTo>
                    <a:pt x="10472" y="3317"/>
                    <a:pt x="10114" y="3057"/>
                    <a:pt x="9821" y="2700"/>
                  </a:cubicBezTo>
                  <a:cubicBezTo>
                    <a:pt x="9756" y="2602"/>
                    <a:pt x="9594" y="2537"/>
                    <a:pt x="9464" y="2505"/>
                  </a:cubicBezTo>
                  <a:cubicBezTo>
                    <a:pt x="9073" y="2407"/>
                    <a:pt x="8683" y="2374"/>
                    <a:pt x="8553" y="1854"/>
                  </a:cubicBezTo>
                  <a:cubicBezTo>
                    <a:pt x="8521" y="1692"/>
                    <a:pt x="8325" y="1659"/>
                    <a:pt x="8163" y="1594"/>
                  </a:cubicBezTo>
                  <a:cubicBezTo>
                    <a:pt x="7675" y="1464"/>
                    <a:pt x="7285" y="1171"/>
                    <a:pt x="6862" y="944"/>
                  </a:cubicBezTo>
                  <a:cubicBezTo>
                    <a:pt x="6439" y="716"/>
                    <a:pt x="6114" y="423"/>
                    <a:pt x="6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9"/>
            <p:cNvSpPr/>
            <p:nvPr/>
          </p:nvSpPr>
          <p:spPr>
            <a:xfrm>
              <a:off x="7754300" y="2596813"/>
              <a:ext cx="853650" cy="628450"/>
            </a:xfrm>
            <a:custGeom>
              <a:rect b="b" l="l" r="r" t="t"/>
              <a:pathLst>
                <a:path extrusionOk="0" h="25138" w="34146">
                  <a:moveTo>
                    <a:pt x="24681" y="1"/>
                  </a:moveTo>
                  <a:cubicBezTo>
                    <a:pt x="24424" y="1"/>
                    <a:pt x="24163" y="107"/>
                    <a:pt x="23902" y="367"/>
                  </a:cubicBezTo>
                  <a:cubicBezTo>
                    <a:pt x="23810" y="460"/>
                    <a:pt x="23718" y="494"/>
                    <a:pt x="23622" y="494"/>
                  </a:cubicBezTo>
                  <a:cubicBezTo>
                    <a:pt x="23515" y="494"/>
                    <a:pt x="23404" y="451"/>
                    <a:pt x="23284" y="400"/>
                  </a:cubicBezTo>
                  <a:cubicBezTo>
                    <a:pt x="23062" y="289"/>
                    <a:pt x="22848" y="238"/>
                    <a:pt x="22639" y="238"/>
                  </a:cubicBezTo>
                  <a:cubicBezTo>
                    <a:pt x="22238" y="238"/>
                    <a:pt x="21860" y="425"/>
                    <a:pt x="21496" y="725"/>
                  </a:cubicBezTo>
                  <a:cubicBezTo>
                    <a:pt x="21257" y="938"/>
                    <a:pt x="21018" y="1150"/>
                    <a:pt x="20708" y="1150"/>
                  </a:cubicBezTo>
                  <a:cubicBezTo>
                    <a:pt x="20639" y="1150"/>
                    <a:pt x="20565" y="1139"/>
                    <a:pt x="20488" y="1115"/>
                  </a:cubicBezTo>
                  <a:cubicBezTo>
                    <a:pt x="20419" y="1098"/>
                    <a:pt x="20356" y="1090"/>
                    <a:pt x="20297" y="1090"/>
                  </a:cubicBezTo>
                  <a:cubicBezTo>
                    <a:pt x="20021" y="1090"/>
                    <a:pt x="19847" y="1270"/>
                    <a:pt x="19740" y="1538"/>
                  </a:cubicBezTo>
                  <a:cubicBezTo>
                    <a:pt x="19480" y="2156"/>
                    <a:pt x="19024" y="2384"/>
                    <a:pt x="18406" y="2416"/>
                  </a:cubicBezTo>
                  <a:cubicBezTo>
                    <a:pt x="17380" y="2502"/>
                    <a:pt x="16404" y="2862"/>
                    <a:pt x="15390" y="2862"/>
                  </a:cubicBezTo>
                  <a:cubicBezTo>
                    <a:pt x="15247" y="2862"/>
                    <a:pt x="15104" y="2855"/>
                    <a:pt x="14959" y="2839"/>
                  </a:cubicBezTo>
                  <a:cubicBezTo>
                    <a:pt x="14732" y="2839"/>
                    <a:pt x="14602" y="2936"/>
                    <a:pt x="14504" y="3132"/>
                  </a:cubicBezTo>
                  <a:cubicBezTo>
                    <a:pt x="14362" y="3331"/>
                    <a:pt x="14170" y="3430"/>
                    <a:pt x="13950" y="3430"/>
                  </a:cubicBezTo>
                  <a:cubicBezTo>
                    <a:pt x="13918" y="3430"/>
                    <a:pt x="13886" y="3428"/>
                    <a:pt x="13854" y="3424"/>
                  </a:cubicBezTo>
                  <a:cubicBezTo>
                    <a:pt x="13476" y="3399"/>
                    <a:pt x="13098" y="3296"/>
                    <a:pt x="12706" y="3296"/>
                  </a:cubicBezTo>
                  <a:cubicBezTo>
                    <a:pt x="12591" y="3296"/>
                    <a:pt x="12475" y="3305"/>
                    <a:pt x="12358" y="3327"/>
                  </a:cubicBezTo>
                  <a:cubicBezTo>
                    <a:pt x="12345" y="3331"/>
                    <a:pt x="12331" y="3333"/>
                    <a:pt x="12318" y="3333"/>
                  </a:cubicBezTo>
                  <a:cubicBezTo>
                    <a:pt x="12234" y="3333"/>
                    <a:pt x="12149" y="3253"/>
                    <a:pt x="12065" y="3197"/>
                  </a:cubicBezTo>
                  <a:cubicBezTo>
                    <a:pt x="11874" y="3005"/>
                    <a:pt x="11710" y="2907"/>
                    <a:pt x="11559" y="2907"/>
                  </a:cubicBezTo>
                  <a:cubicBezTo>
                    <a:pt x="11429" y="2907"/>
                    <a:pt x="11308" y="2981"/>
                    <a:pt x="11187" y="3132"/>
                  </a:cubicBezTo>
                  <a:cubicBezTo>
                    <a:pt x="10602" y="3880"/>
                    <a:pt x="9789" y="4075"/>
                    <a:pt x="8943" y="4172"/>
                  </a:cubicBezTo>
                  <a:cubicBezTo>
                    <a:pt x="8521" y="4237"/>
                    <a:pt x="8293" y="4270"/>
                    <a:pt x="8358" y="4790"/>
                  </a:cubicBezTo>
                  <a:cubicBezTo>
                    <a:pt x="8419" y="5095"/>
                    <a:pt x="8138" y="5313"/>
                    <a:pt x="7835" y="5313"/>
                  </a:cubicBezTo>
                  <a:cubicBezTo>
                    <a:pt x="7814" y="5313"/>
                    <a:pt x="7793" y="5312"/>
                    <a:pt x="7773" y="5310"/>
                  </a:cubicBezTo>
                  <a:cubicBezTo>
                    <a:pt x="7264" y="5310"/>
                    <a:pt x="6821" y="5619"/>
                    <a:pt x="6336" y="5619"/>
                  </a:cubicBezTo>
                  <a:cubicBezTo>
                    <a:pt x="6232" y="5619"/>
                    <a:pt x="6126" y="5605"/>
                    <a:pt x="6017" y="5571"/>
                  </a:cubicBezTo>
                  <a:cubicBezTo>
                    <a:pt x="5995" y="5564"/>
                    <a:pt x="5976" y="5560"/>
                    <a:pt x="5958" y="5560"/>
                  </a:cubicBezTo>
                  <a:cubicBezTo>
                    <a:pt x="5808" y="5560"/>
                    <a:pt x="5760" y="5780"/>
                    <a:pt x="5789" y="5896"/>
                  </a:cubicBezTo>
                  <a:cubicBezTo>
                    <a:pt x="6017" y="6481"/>
                    <a:pt x="5789" y="6936"/>
                    <a:pt x="5496" y="7392"/>
                  </a:cubicBezTo>
                  <a:cubicBezTo>
                    <a:pt x="5431" y="7522"/>
                    <a:pt x="5366" y="7684"/>
                    <a:pt x="5269" y="7717"/>
                  </a:cubicBezTo>
                  <a:cubicBezTo>
                    <a:pt x="4651" y="7944"/>
                    <a:pt x="4553" y="8465"/>
                    <a:pt x="4456" y="9018"/>
                  </a:cubicBezTo>
                  <a:cubicBezTo>
                    <a:pt x="4325" y="9570"/>
                    <a:pt x="4000" y="9961"/>
                    <a:pt x="3480" y="10221"/>
                  </a:cubicBezTo>
                  <a:cubicBezTo>
                    <a:pt x="2602" y="10709"/>
                    <a:pt x="1789" y="11294"/>
                    <a:pt x="846" y="11684"/>
                  </a:cubicBezTo>
                  <a:cubicBezTo>
                    <a:pt x="488" y="11814"/>
                    <a:pt x="228" y="12139"/>
                    <a:pt x="33" y="12367"/>
                  </a:cubicBezTo>
                  <a:cubicBezTo>
                    <a:pt x="0" y="12627"/>
                    <a:pt x="163" y="12660"/>
                    <a:pt x="293" y="12692"/>
                  </a:cubicBezTo>
                  <a:cubicBezTo>
                    <a:pt x="846" y="12952"/>
                    <a:pt x="1106" y="13375"/>
                    <a:pt x="1171" y="13961"/>
                  </a:cubicBezTo>
                  <a:cubicBezTo>
                    <a:pt x="1197" y="14473"/>
                    <a:pt x="1242" y="14602"/>
                    <a:pt x="1578" y="14602"/>
                  </a:cubicBezTo>
                  <a:cubicBezTo>
                    <a:pt x="1669" y="14602"/>
                    <a:pt x="1781" y="14592"/>
                    <a:pt x="1919" y="14578"/>
                  </a:cubicBezTo>
                  <a:cubicBezTo>
                    <a:pt x="2044" y="14561"/>
                    <a:pt x="2168" y="14533"/>
                    <a:pt x="2287" y="14533"/>
                  </a:cubicBezTo>
                  <a:cubicBezTo>
                    <a:pt x="2386" y="14533"/>
                    <a:pt x="2481" y="14552"/>
                    <a:pt x="2569" y="14611"/>
                  </a:cubicBezTo>
                  <a:cubicBezTo>
                    <a:pt x="2903" y="14855"/>
                    <a:pt x="3221" y="15009"/>
                    <a:pt x="3596" y="15009"/>
                  </a:cubicBezTo>
                  <a:cubicBezTo>
                    <a:pt x="3770" y="15009"/>
                    <a:pt x="3957" y="14976"/>
                    <a:pt x="4163" y="14904"/>
                  </a:cubicBezTo>
                  <a:cubicBezTo>
                    <a:pt x="4250" y="14877"/>
                    <a:pt x="4338" y="14866"/>
                    <a:pt x="4428" y="14866"/>
                  </a:cubicBezTo>
                  <a:cubicBezTo>
                    <a:pt x="4788" y="14866"/>
                    <a:pt x="5173" y="15039"/>
                    <a:pt x="5562" y="15039"/>
                  </a:cubicBezTo>
                  <a:cubicBezTo>
                    <a:pt x="5659" y="15039"/>
                    <a:pt x="5756" y="15028"/>
                    <a:pt x="5854" y="15001"/>
                  </a:cubicBezTo>
                  <a:cubicBezTo>
                    <a:pt x="5919" y="14985"/>
                    <a:pt x="5984" y="14977"/>
                    <a:pt x="6049" y="14977"/>
                  </a:cubicBezTo>
                  <a:cubicBezTo>
                    <a:pt x="6114" y="14977"/>
                    <a:pt x="6179" y="14985"/>
                    <a:pt x="6244" y="15001"/>
                  </a:cubicBezTo>
                  <a:cubicBezTo>
                    <a:pt x="6537" y="15066"/>
                    <a:pt x="6895" y="15066"/>
                    <a:pt x="6960" y="15424"/>
                  </a:cubicBezTo>
                  <a:cubicBezTo>
                    <a:pt x="7025" y="15814"/>
                    <a:pt x="6764" y="15944"/>
                    <a:pt x="6504" y="16107"/>
                  </a:cubicBezTo>
                  <a:cubicBezTo>
                    <a:pt x="6342" y="16204"/>
                    <a:pt x="6082" y="16269"/>
                    <a:pt x="6179" y="16497"/>
                  </a:cubicBezTo>
                  <a:cubicBezTo>
                    <a:pt x="6472" y="17115"/>
                    <a:pt x="6049" y="17473"/>
                    <a:pt x="5724" y="17863"/>
                  </a:cubicBezTo>
                  <a:cubicBezTo>
                    <a:pt x="5626" y="17928"/>
                    <a:pt x="5561" y="17993"/>
                    <a:pt x="5496" y="18091"/>
                  </a:cubicBezTo>
                  <a:cubicBezTo>
                    <a:pt x="5334" y="18286"/>
                    <a:pt x="5269" y="18513"/>
                    <a:pt x="5594" y="18578"/>
                  </a:cubicBezTo>
                  <a:cubicBezTo>
                    <a:pt x="6147" y="18708"/>
                    <a:pt x="6504" y="19099"/>
                    <a:pt x="6862" y="19554"/>
                  </a:cubicBezTo>
                  <a:cubicBezTo>
                    <a:pt x="6985" y="19707"/>
                    <a:pt x="7078" y="19947"/>
                    <a:pt x="7279" y="19947"/>
                  </a:cubicBezTo>
                  <a:cubicBezTo>
                    <a:pt x="7291" y="19947"/>
                    <a:pt x="7304" y="19946"/>
                    <a:pt x="7317" y="19944"/>
                  </a:cubicBezTo>
                  <a:cubicBezTo>
                    <a:pt x="7403" y="19930"/>
                    <a:pt x="7485" y="19923"/>
                    <a:pt x="7565" y="19923"/>
                  </a:cubicBezTo>
                  <a:cubicBezTo>
                    <a:pt x="7850" y="19923"/>
                    <a:pt x="8104" y="20005"/>
                    <a:pt x="8358" y="20107"/>
                  </a:cubicBezTo>
                  <a:cubicBezTo>
                    <a:pt x="8488" y="19944"/>
                    <a:pt x="8716" y="19879"/>
                    <a:pt x="8976" y="19879"/>
                  </a:cubicBezTo>
                  <a:cubicBezTo>
                    <a:pt x="9529" y="19879"/>
                    <a:pt x="9821" y="19619"/>
                    <a:pt x="10147" y="19294"/>
                  </a:cubicBezTo>
                  <a:cubicBezTo>
                    <a:pt x="10306" y="19099"/>
                    <a:pt x="10611" y="18991"/>
                    <a:pt x="10886" y="18991"/>
                  </a:cubicBezTo>
                  <a:cubicBezTo>
                    <a:pt x="11116" y="18991"/>
                    <a:pt x="11326" y="19066"/>
                    <a:pt x="11415" y="19229"/>
                  </a:cubicBezTo>
                  <a:cubicBezTo>
                    <a:pt x="11842" y="20061"/>
                    <a:pt x="12487" y="20224"/>
                    <a:pt x="13178" y="20224"/>
                  </a:cubicBezTo>
                  <a:cubicBezTo>
                    <a:pt x="13486" y="20224"/>
                    <a:pt x="13803" y="20192"/>
                    <a:pt x="14114" y="20172"/>
                  </a:cubicBezTo>
                  <a:cubicBezTo>
                    <a:pt x="15480" y="20074"/>
                    <a:pt x="16846" y="20009"/>
                    <a:pt x="18179" y="20009"/>
                  </a:cubicBezTo>
                  <a:cubicBezTo>
                    <a:pt x="19350" y="19977"/>
                    <a:pt x="20520" y="19912"/>
                    <a:pt x="21691" y="19847"/>
                  </a:cubicBezTo>
                  <a:cubicBezTo>
                    <a:pt x="21886" y="19847"/>
                    <a:pt x="21984" y="19717"/>
                    <a:pt x="22179" y="19684"/>
                  </a:cubicBezTo>
                  <a:lnTo>
                    <a:pt x="22504" y="19847"/>
                  </a:lnTo>
                  <a:cubicBezTo>
                    <a:pt x="21691" y="19099"/>
                    <a:pt x="21593" y="18741"/>
                    <a:pt x="22016" y="17993"/>
                  </a:cubicBezTo>
                  <a:cubicBezTo>
                    <a:pt x="22135" y="17722"/>
                    <a:pt x="22333" y="17619"/>
                    <a:pt x="22509" y="17619"/>
                  </a:cubicBezTo>
                  <a:cubicBezTo>
                    <a:pt x="22671" y="17619"/>
                    <a:pt x="22815" y="17706"/>
                    <a:pt x="22862" y="17830"/>
                  </a:cubicBezTo>
                  <a:cubicBezTo>
                    <a:pt x="23219" y="18741"/>
                    <a:pt x="24423" y="18936"/>
                    <a:pt x="24488" y="20009"/>
                  </a:cubicBezTo>
                  <a:cubicBezTo>
                    <a:pt x="24943" y="19782"/>
                    <a:pt x="25333" y="19782"/>
                    <a:pt x="25593" y="19521"/>
                  </a:cubicBezTo>
                  <a:lnTo>
                    <a:pt x="25919" y="19359"/>
                  </a:lnTo>
                  <a:cubicBezTo>
                    <a:pt x="25561" y="19229"/>
                    <a:pt x="25463" y="19001"/>
                    <a:pt x="25691" y="18708"/>
                  </a:cubicBezTo>
                  <a:cubicBezTo>
                    <a:pt x="25984" y="18318"/>
                    <a:pt x="26406" y="18091"/>
                    <a:pt x="26829" y="17928"/>
                  </a:cubicBezTo>
                  <a:cubicBezTo>
                    <a:pt x="27317" y="17700"/>
                    <a:pt x="27675" y="17473"/>
                    <a:pt x="27967" y="17017"/>
                  </a:cubicBezTo>
                  <a:cubicBezTo>
                    <a:pt x="28390" y="16367"/>
                    <a:pt x="29040" y="16074"/>
                    <a:pt x="29853" y="16042"/>
                  </a:cubicBezTo>
                  <a:cubicBezTo>
                    <a:pt x="30081" y="16335"/>
                    <a:pt x="30081" y="16790"/>
                    <a:pt x="29951" y="17082"/>
                  </a:cubicBezTo>
                  <a:cubicBezTo>
                    <a:pt x="29561" y="17993"/>
                    <a:pt x="30081" y="18611"/>
                    <a:pt x="30666" y="19099"/>
                  </a:cubicBezTo>
                  <a:cubicBezTo>
                    <a:pt x="31479" y="19782"/>
                    <a:pt x="31837" y="20595"/>
                    <a:pt x="31772" y="21635"/>
                  </a:cubicBezTo>
                  <a:cubicBezTo>
                    <a:pt x="31772" y="22123"/>
                    <a:pt x="31707" y="22611"/>
                    <a:pt x="32097" y="23034"/>
                  </a:cubicBezTo>
                  <a:cubicBezTo>
                    <a:pt x="32357" y="23359"/>
                    <a:pt x="32130" y="23847"/>
                    <a:pt x="32195" y="24237"/>
                  </a:cubicBezTo>
                  <a:cubicBezTo>
                    <a:pt x="32268" y="24941"/>
                    <a:pt x="32322" y="25138"/>
                    <a:pt x="32752" y="25138"/>
                  </a:cubicBezTo>
                  <a:cubicBezTo>
                    <a:pt x="32898" y="25138"/>
                    <a:pt x="33086" y="25115"/>
                    <a:pt x="33333" y="25082"/>
                  </a:cubicBezTo>
                  <a:cubicBezTo>
                    <a:pt x="33658" y="25017"/>
                    <a:pt x="33918" y="24887"/>
                    <a:pt x="34146" y="24660"/>
                  </a:cubicBezTo>
                  <a:cubicBezTo>
                    <a:pt x="34146" y="24399"/>
                    <a:pt x="34113" y="24139"/>
                    <a:pt x="33983" y="23912"/>
                  </a:cubicBezTo>
                  <a:cubicBezTo>
                    <a:pt x="33528" y="23034"/>
                    <a:pt x="33170" y="22156"/>
                    <a:pt x="33398" y="21147"/>
                  </a:cubicBezTo>
                  <a:cubicBezTo>
                    <a:pt x="33496" y="20790"/>
                    <a:pt x="33235" y="20530"/>
                    <a:pt x="33073" y="20269"/>
                  </a:cubicBezTo>
                  <a:cubicBezTo>
                    <a:pt x="32520" y="19424"/>
                    <a:pt x="32130" y="18578"/>
                    <a:pt x="32000" y="17570"/>
                  </a:cubicBezTo>
                  <a:cubicBezTo>
                    <a:pt x="31967" y="17180"/>
                    <a:pt x="31870" y="16822"/>
                    <a:pt x="31479" y="16562"/>
                  </a:cubicBezTo>
                  <a:cubicBezTo>
                    <a:pt x="30927" y="16204"/>
                    <a:pt x="30862" y="15554"/>
                    <a:pt x="30894" y="14969"/>
                  </a:cubicBezTo>
                  <a:cubicBezTo>
                    <a:pt x="30927" y="14546"/>
                    <a:pt x="30829" y="14253"/>
                    <a:pt x="30504" y="13961"/>
                  </a:cubicBezTo>
                  <a:cubicBezTo>
                    <a:pt x="30049" y="13603"/>
                    <a:pt x="29626" y="13180"/>
                    <a:pt x="29463" y="12530"/>
                  </a:cubicBezTo>
                  <a:cubicBezTo>
                    <a:pt x="29412" y="12271"/>
                    <a:pt x="29216" y="11849"/>
                    <a:pt x="28796" y="11849"/>
                  </a:cubicBezTo>
                  <a:cubicBezTo>
                    <a:pt x="28687" y="11849"/>
                    <a:pt x="28563" y="11877"/>
                    <a:pt x="28423" y="11944"/>
                  </a:cubicBezTo>
                  <a:cubicBezTo>
                    <a:pt x="28395" y="11958"/>
                    <a:pt x="28354" y="11966"/>
                    <a:pt x="28309" y="11966"/>
                  </a:cubicBezTo>
                  <a:cubicBezTo>
                    <a:pt x="28141" y="11966"/>
                    <a:pt x="27895" y="11860"/>
                    <a:pt x="27870" y="11554"/>
                  </a:cubicBezTo>
                  <a:cubicBezTo>
                    <a:pt x="27837" y="10774"/>
                    <a:pt x="27284" y="10644"/>
                    <a:pt x="26666" y="10644"/>
                  </a:cubicBezTo>
                  <a:cubicBezTo>
                    <a:pt x="26582" y="10651"/>
                    <a:pt x="26499" y="10656"/>
                    <a:pt x="26419" y="10656"/>
                  </a:cubicBezTo>
                  <a:cubicBezTo>
                    <a:pt x="26130" y="10656"/>
                    <a:pt x="25883" y="10584"/>
                    <a:pt x="25756" y="10253"/>
                  </a:cubicBezTo>
                  <a:cubicBezTo>
                    <a:pt x="26764" y="9245"/>
                    <a:pt x="27740" y="8205"/>
                    <a:pt x="28780" y="7262"/>
                  </a:cubicBezTo>
                  <a:cubicBezTo>
                    <a:pt x="29268" y="6806"/>
                    <a:pt x="29301" y="5961"/>
                    <a:pt x="30081" y="5798"/>
                  </a:cubicBezTo>
                  <a:cubicBezTo>
                    <a:pt x="30049" y="4888"/>
                    <a:pt x="29723" y="4205"/>
                    <a:pt x="28943" y="3717"/>
                  </a:cubicBezTo>
                  <a:cubicBezTo>
                    <a:pt x="28162" y="3262"/>
                    <a:pt x="28130" y="2384"/>
                    <a:pt x="27902" y="1603"/>
                  </a:cubicBezTo>
                  <a:cubicBezTo>
                    <a:pt x="27740" y="1115"/>
                    <a:pt x="27805" y="563"/>
                    <a:pt x="27057" y="563"/>
                  </a:cubicBezTo>
                  <a:cubicBezTo>
                    <a:pt x="26959" y="563"/>
                    <a:pt x="26862" y="497"/>
                    <a:pt x="26829" y="432"/>
                  </a:cubicBezTo>
                  <a:cubicBezTo>
                    <a:pt x="26732" y="465"/>
                    <a:pt x="26699" y="497"/>
                    <a:pt x="26634" y="530"/>
                  </a:cubicBezTo>
                  <a:cubicBezTo>
                    <a:pt x="26503" y="596"/>
                    <a:pt x="26361" y="629"/>
                    <a:pt x="26220" y="629"/>
                  </a:cubicBezTo>
                  <a:cubicBezTo>
                    <a:pt x="26010" y="629"/>
                    <a:pt x="25801" y="555"/>
                    <a:pt x="25626" y="400"/>
                  </a:cubicBezTo>
                  <a:cubicBezTo>
                    <a:pt x="25319" y="165"/>
                    <a:pt x="25002" y="1"/>
                    <a:pt x="24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p:nvPr/>
          </p:nvSpPr>
          <p:spPr>
            <a:xfrm>
              <a:off x="6679525" y="1256413"/>
              <a:ext cx="250425" cy="408975"/>
            </a:xfrm>
            <a:custGeom>
              <a:rect b="b" l="l" r="r" t="t"/>
              <a:pathLst>
                <a:path extrusionOk="0" h="16359" w="10017">
                  <a:moveTo>
                    <a:pt x="1236" y="1"/>
                  </a:moveTo>
                  <a:cubicBezTo>
                    <a:pt x="1171" y="164"/>
                    <a:pt x="1106" y="359"/>
                    <a:pt x="878" y="359"/>
                  </a:cubicBezTo>
                  <a:lnTo>
                    <a:pt x="1204" y="359"/>
                  </a:lnTo>
                  <a:cubicBezTo>
                    <a:pt x="1659" y="456"/>
                    <a:pt x="1822" y="651"/>
                    <a:pt x="1626" y="1107"/>
                  </a:cubicBezTo>
                  <a:cubicBezTo>
                    <a:pt x="1464" y="1399"/>
                    <a:pt x="1366" y="1724"/>
                    <a:pt x="1204" y="2017"/>
                  </a:cubicBezTo>
                  <a:cubicBezTo>
                    <a:pt x="976" y="2440"/>
                    <a:pt x="878" y="2960"/>
                    <a:pt x="1204" y="3383"/>
                  </a:cubicBezTo>
                  <a:cubicBezTo>
                    <a:pt x="1496" y="3741"/>
                    <a:pt x="1431" y="4066"/>
                    <a:pt x="1204" y="4359"/>
                  </a:cubicBezTo>
                  <a:cubicBezTo>
                    <a:pt x="813" y="4814"/>
                    <a:pt x="716" y="5334"/>
                    <a:pt x="716" y="5920"/>
                  </a:cubicBezTo>
                  <a:cubicBezTo>
                    <a:pt x="716" y="6451"/>
                    <a:pt x="415" y="6832"/>
                    <a:pt x="46" y="6832"/>
                  </a:cubicBezTo>
                  <a:cubicBezTo>
                    <a:pt x="31" y="6832"/>
                    <a:pt x="16" y="6831"/>
                    <a:pt x="0" y="6830"/>
                  </a:cubicBezTo>
                  <a:lnTo>
                    <a:pt x="0" y="6830"/>
                  </a:lnTo>
                  <a:cubicBezTo>
                    <a:pt x="98" y="6960"/>
                    <a:pt x="261" y="7090"/>
                    <a:pt x="456" y="7188"/>
                  </a:cubicBezTo>
                  <a:cubicBezTo>
                    <a:pt x="716" y="7350"/>
                    <a:pt x="1009" y="7545"/>
                    <a:pt x="1301" y="7676"/>
                  </a:cubicBezTo>
                  <a:cubicBezTo>
                    <a:pt x="1789" y="7871"/>
                    <a:pt x="2342" y="7968"/>
                    <a:pt x="2602" y="8554"/>
                  </a:cubicBezTo>
                  <a:cubicBezTo>
                    <a:pt x="2667" y="8651"/>
                    <a:pt x="2895" y="8651"/>
                    <a:pt x="3057" y="8716"/>
                  </a:cubicBezTo>
                  <a:cubicBezTo>
                    <a:pt x="3317" y="8781"/>
                    <a:pt x="3545" y="8911"/>
                    <a:pt x="3708" y="9139"/>
                  </a:cubicBezTo>
                  <a:cubicBezTo>
                    <a:pt x="3903" y="9432"/>
                    <a:pt x="4130" y="9594"/>
                    <a:pt x="4456" y="9757"/>
                  </a:cubicBezTo>
                  <a:cubicBezTo>
                    <a:pt x="4846" y="9952"/>
                    <a:pt x="5073" y="10310"/>
                    <a:pt x="5041" y="10765"/>
                  </a:cubicBezTo>
                  <a:cubicBezTo>
                    <a:pt x="4976" y="11220"/>
                    <a:pt x="4651" y="11448"/>
                    <a:pt x="4228" y="11545"/>
                  </a:cubicBezTo>
                  <a:cubicBezTo>
                    <a:pt x="4130" y="11578"/>
                    <a:pt x="4065" y="11610"/>
                    <a:pt x="3968" y="11610"/>
                  </a:cubicBezTo>
                  <a:cubicBezTo>
                    <a:pt x="3187" y="11871"/>
                    <a:pt x="3025" y="12326"/>
                    <a:pt x="3448" y="13074"/>
                  </a:cubicBezTo>
                  <a:cubicBezTo>
                    <a:pt x="3545" y="13236"/>
                    <a:pt x="3740" y="13432"/>
                    <a:pt x="3708" y="13562"/>
                  </a:cubicBezTo>
                  <a:cubicBezTo>
                    <a:pt x="3545" y="14375"/>
                    <a:pt x="4195" y="14570"/>
                    <a:pt x="4651" y="14960"/>
                  </a:cubicBezTo>
                  <a:cubicBezTo>
                    <a:pt x="4776" y="15086"/>
                    <a:pt x="4895" y="15143"/>
                    <a:pt x="5005" y="15143"/>
                  </a:cubicBezTo>
                  <a:cubicBezTo>
                    <a:pt x="5123" y="15143"/>
                    <a:pt x="5233" y="15078"/>
                    <a:pt x="5334" y="14960"/>
                  </a:cubicBezTo>
                  <a:cubicBezTo>
                    <a:pt x="5583" y="14654"/>
                    <a:pt x="5843" y="14494"/>
                    <a:pt x="6127" y="14494"/>
                  </a:cubicBezTo>
                  <a:cubicBezTo>
                    <a:pt x="6326" y="14494"/>
                    <a:pt x="6537" y="14572"/>
                    <a:pt x="6765" y="14732"/>
                  </a:cubicBezTo>
                  <a:cubicBezTo>
                    <a:pt x="6862" y="14830"/>
                    <a:pt x="7090" y="14765"/>
                    <a:pt x="7220" y="14830"/>
                  </a:cubicBezTo>
                  <a:cubicBezTo>
                    <a:pt x="8358" y="15155"/>
                    <a:pt x="8618" y="15025"/>
                    <a:pt x="8651" y="16358"/>
                  </a:cubicBezTo>
                  <a:cubicBezTo>
                    <a:pt x="9106" y="15936"/>
                    <a:pt x="9529" y="15545"/>
                    <a:pt x="9886" y="15155"/>
                  </a:cubicBezTo>
                  <a:cubicBezTo>
                    <a:pt x="10016" y="15025"/>
                    <a:pt x="9984" y="14797"/>
                    <a:pt x="9886" y="14635"/>
                  </a:cubicBezTo>
                  <a:cubicBezTo>
                    <a:pt x="9659" y="14212"/>
                    <a:pt x="9659" y="13789"/>
                    <a:pt x="9659" y="13366"/>
                  </a:cubicBezTo>
                  <a:cubicBezTo>
                    <a:pt x="9691" y="13106"/>
                    <a:pt x="9659" y="12879"/>
                    <a:pt x="9529" y="12651"/>
                  </a:cubicBezTo>
                  <a:cubicBezTo>
                    <a:pt x="9334" y="12293"/>
                    <a:pt x="9269" y="11936"/>
                    <a:pt x="9334" y="11545"/>
                  </a:cubicBezTo>
                  <a:cubicBezTo>
                    <a:pt x="9431" y="11155"/>
                    <a:pt x="9236" y="10928"/>
                    <a:pt x="8943" y="10667"/>
                  </a:cubicBezTo>
                  <a:cubicBezTo>
                    <a:pt x="8358" y="10180"/>
                    <a:pt x="7968" y="9497"/>
                    <a:pt x="7285" y="9106"/>
                  </a:cubicBezTo>
                  <a:cubicBezTo>
                    <a:pt x="7252" y="9074"/>
                    <a:pt x="7187" y="9041"/>
                    <a:pt x="7187" y="8976"/>
                  </a:cubicBezTo>
                  <a:cubicBezTo>
                    <a:pt x="7220" y="8196"/>
                    <a:pt x="6537" y="7611"/>
                    <a:pt x="6634" y="6830"/>
                  </a:cubicBezTo>
                  <a:cubicBezTo>
                    <a:pt x="6667" y="6505"/>
                    <a:pt x="6569" y="6310"/>
                    <a:pt x="6277" y="6180"/>
                  </a:cubicBezTo>
                  <a:cubicBezTo>
                    <a:pt x="5821" y="5952"/>
                    <a:pt x="5431" y="5594"/>
                    <a:pt x="4943" y="5399"/>
                  </a:cubicBezTo>
                  <a:cubicBezTo>
                    <a:pt x="4651" y="5237"/>
                    <a:pt x="4358" y="5172"/>
                    <a:pt x="4033" y="5172"/>
                  </a:cubicBezTo>
                  <a:cubicBezTo>
                    <a:pt x="3252" y="5172"/>
                    <a:pt x="2960" y="4781"/>
                    <a:pt x="3220" y="4098"/>
                  </a:cubicBezTo>
                  <a:cubicBezTo>
                    <a:pt x="3415" y="3611"/>
                    <a:pt x="3285" y="3416"/>
                    <a:pt x="2862" y="3318"/>
                  </a:cubicBezTo>
                  <a:cubicBezTo>
                    <a:pt x="2309" y="3188"/>
                    <a:pt x="2179" y="2863"/>
                    <a:pt x="2147" y="2342"/>
                  </a:cubicBezTo>
                  <a:cubicBezTo>
                    <a:pt x="2082" y="1822"/>
                    <a:pt x="1919" y="1334"/>
                    <a:pt x="1822" y="814"/>
                  </a:cubicBezTo>
                  <a:cubicBezTo>
                    <a:pt x="1724" y="456"/>
                    <a:pt x="1529" y="196"/>
                    <a:pt x="12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9"/>
            <p:cNvSpPr/>
            <p:nvPr/>
          </p:nvSpPr>
          <p:spPr>
            <a:xfrm>
              <a:off x="7251050" y="2110863"/>
              <a:ext cx="687000" cy="422525"/>
            </a:xfrm>
            <a:custGeom>
              <a:rect b="b" l="l" r="r" t="t"/>
              <a:pathLst>
                <a:path extrusionOk="0" h="16901" w="27480">
                  <a:moveTo>
                    <a:pt x="23462" y="0"/>
                  </a:moveTo>
                  <a:cubicBezTo>
                    <a:pt x="23171" y="0"/>
                    <a:pt x="22881" y="44"/>
                    <a:pt x="22602" y="196"/>
                  </a:cubicBezTo>
                  <a:cubicBezTo>
                    <a:pt x="22374" y="326"/>
                    <a:pt x="22114" y="456"/>
                    <a:pt x="21854" y="554"/>
                  </a:cubicBezTo>
                  <a:cubicBezTo>
                    <a:pt x="21626" y="668"/>
                    <a:pt x="21399" y="725"/>
                    <a:pt x="21167" y="725"/>
                  </a:cubicBezTo>
                  <a:cubicBezTo>
                    <a:pt x="20935" y="725"/>
                    <a:pt x="20699" y="668"/>
                    <a:pt x="20456" y="554"/>
                  </a:cubicBezTo>
                  <a:cubicBezTo>
                    <a:pt x="20221" y="444"/>
                    <a:pt x="19964" y="395"/>
                    <a:pt x="19710" y="395"/>
                  </a:cubicBezTo>
                  <a:cubicBezTo>
                    <a:pt x="19435" y="395"/>
                    <a:pt x="19164" y="453"/>
                    <a:pt x="18927" y="554"/>
                  </a:cubicBezTo>
                  <a:cubicBezTo>
                    <a:pt x="18676" y="637"/>
                    <a:pt x="18451" y="713"/>
                    <a:pt x="18238" y="713"/>
                  </a:cubicBezTo>
                  <a:cubicBezTo>
                    <a:pt x="18038" y="713"/>
                    <a:pt x="17848" y="646"/>
                    <a:pt x="17659" y="456"/>
                  </a:cubicBezTo>
                  <a:cubicBezTo>
                    <a:pt x="17561" y="391"/>
                    <a:pt x="17464" y="294"/>
                    <a:pt x="17366" y="294"/>
                  </a:cubicBezTo>
                  <a:cubicBezTo>
                    <a:pt x="17300" y="296"/>
                    <a:pt x="17233" y="297"/>
                    <a:pt x="17166" y="297"/>
                  </a:cubicBezTo>
                  <a:cubicBezTo>
                    <a:pt x="16782" y="297"/>
                    <a:pt x="16399" y="260"/>
                    <a:pt x="16020" y="260"/>
                  </a:cubicBezTo>
                  <a:cubicBezTo>
                    <a:pt x="15662" y="260"/>
                    <a:pt x="15308" y="293"/>
                    <a:pt x="14960" y="424"/>
                  </a:cubicBezTo>
                  <a:cubicBezTo>
                    <a:pt x="14437" y="614"/>
                    <a:pt x="13915" y="804"/>
                    <a:pt x="13367" y="804"/>
                  </a:cubicBezTo>
                  <a:cubicBezTo>
                    <a:pt x="13165" y="804"/>
                    <a:pt x="12959" y="778"/>
                    <a:pt x="12748" y="716"/>
                  </a:cubicBezTo>
                  <a:cubicBezTo>
                    <a:pt x="12708" y="703"/>
                    <a:pt x="12668" y="698"/>
                    <a:pt x="12629" y="698"/>
                  </a:cubicBezTo>
                  <a:cubicBezTo>
                    <a:pt x="12497" y="698"/>
                    <a:pt x="12368" y="754"/>
                    <a:pt x="12253" y="754"/>
                  </a:cubicBezTo>
                  <a:cubicBezTo>
                    <a:pt x="12233" y="754"/>
                    <a:pt x="12214" y="753"/>
                    <a:pt x="12196" y="749"/>
                  </a:cubicBezTo>
                  <a:cubicBezTo>
                    <a:pt x="12110" y="743"/>
                    <a:pt x="12026" y="741"/>
                    <a:pt x="11941" y="741"/>
                  </a:cubicBezTo>
                  <a:cubicBezTo>
                    <a:pt x="10584" y="741"/>
                    <a:pt x="9384" y="1445"/>
                    <a:pt x="8098" y="1660"/>
                  </a:cubicBezTo>
                  <a:cubicBezTo>
                    <a:pt x="7890" y="1697"/>
                    <a:pt x="7713" y="1721"/>
                    <a:pt x="7557" y="1721"/>
                  </a:cubicBezTo>
                  <a:cubicBezTo>
                    <a:pt x="7175" y="1721"/>
                    <a:pt x="6921" y="1578"/>
                    <a:pt x="6667" y="1139"/>
                  </a:cubicBezTo>
                  <a:cubicBezTo>
                    <a:pt x="6570" y="977"/>
                    <a:pt x="6537" y="781"/>
                    <a:pt x="6440" y="619"/>
                  </a:cubicBezTo>
                  <a:cubicBezTo>
                    <a:pt x="6414" y="543"/>
                    <a:pt x="6350" y="468"/>
                    <a:pt x="6277" y="468"/>
                  </a:cubicBezTo>
                  <a:cubicBezTo>
                    <a:pt x="6256" y="468"/>
                    <a:pt x="6234" y="474"/>
                    <a:pt x="6212" y="489"/>
                  </a:cubicBezTo>
                  <a:cubicBezTo>
                    <a:pt x="5984" y="554"/>
                    <a:pt x="6082" y="684"/>
                    <a:pt x="6147" y="814"/>
                  </a:cubicBezTo>
                  <a:cubicBezTo>
                    <a:pt x="6277" y="1042"/>
                    <a:pt x="6570" y="1237"/>
                    <a:pt x="6440" y="1497"/>
                  </a:cubicBezTo>
                  <a:cubicBezTo>
                    <a:pt x="6147" y="2147"/>
                    <a:pt x="6472" y="2928"/>
                    <a:pt x="5822" y="3481"/>
                  </a:cubicBezTo>
                  <a:cubicBezTo>
                    <a:pt x="6212" y="3741"/>
                    <a:pt x="6537" y="4001"/>
                    <a:pt x="6862" y="4196"/>
                  </a:cubicBezTo>
                  <a:cubicBezTo>
                    <a:pt x="7448" y="4586"/>
                    <a:pt x="7545" y="4879"/>
                    <a:pt x="7253" y="5464"/>
                  </a:cubicBezTo>
                  <a:cubicBezTo>
                    <a:pt x="7155" y="5724"/>
                    <a:pt x="6960" y="5920"/>
                    <a:pt x="6927" y="6212"/>
                  </a:cubicBezTo>
                  <a:cubicBezTo>
                    <a:pt x="6850" y="6640"/>
                    <a:pt x="6725" y="6847"/>
                    <a:pt x="6520" y="6847"/>
                  </a:cubicBezTo>
                  <a:cubicBezTo>
                    <a:pt x="6382" y="6847"/>
                    <a:pt x="6207" y="6753"/>
                    <a:pt x="5984" y="6570"/>
                  </a:cubicBezTo>
                  <a:cubicBezTo>
                    <a:pt x="5897" y="6541"/>
                    <a:pt x="5836" y="6435"/>
                    <a:pt x="5663" y="6435"/>
                  </a:cubicBezTo>
                  <a:cubicBezTo>
                    <a:pt x="5642" y="6435"/>
                    <a:pt x="5619" y="6436"/>
                    <a:pt x="5594" y="6440"/>
                  </a:cubicBezTo>
                  <a:cubicBezTo>
                    <a:pt x="5366" y="7090"/>
                    <a:pt x="4716" y="7448"/>
                    <a:pt x="4261" y="8001"/>
                  </a:cubicBezTo>
                  <a:cubicBezTo>
                    <a:pt x="4001" y="8359"/>
                    <a:pt x="3675" y="8586"/>
                    <a:pt x="3253" y="8619"/>
                  </a:cubicBezTo>
                  <a:cubicBezTo>
                    <a:pt x="3218" y="8624"/>
                    <a:pt x="3186" y="8627"/>
                    <a:pt x="3155" y="8627"/>
                  </a:cubicBezTo>
                  <a:cubicBezTo>
                    <a:pt x="2839" y="8627"/>
                    <a:pt x="2715" y="8338"/>
                    <a:pt x="2537" y="8131"/>
                  </a:cubicBezTo>
                  <a:cubicBezTo>
                    <a:pt x="2456" y="8017"/>
                    <a:pt x="2367" y="7960"/>
                    <a:pt x="2277" y="7960"/>
                  </a:cubicBezTo>
                  <a:cubicBezTo>
                    <a:pt x="2188" y="7960"/>
                    <a:pt x="2098" y="8017"/>
                    <a:pt x="2017" y="8131"/>
                  </a:cubicBezTo>
                  <a:cubicBezTo>
                    <a:pt x="1822" y="8391"/>
                    <a:pt x="1627" y="8651"/>
                    <a:pt x="1432" y="8911"/>
                  </a:cubicBezTo>
                  <a:cubicBezTo>
                    <a:pt x="1269" y="9106"/>
                    <a:pt x="1204" y="9367"/>
                    <a:pt x="1334" y="9594"/>
                  </a:cubicBezTo>
                  <a:cubicBezTo>
                    <a:pt x="1594" y="10212"/>
                    <a:pt x="1367" y="10602"/>
                    <a:pt x="814" y="10928"/>
                  </a:cubicBezTo>
                  <a:cubicBezTo>
                    <a:pt x="131" y="11318"/>
                    <a:pt x="1" y="12001"/>
                    <a:pt x="326" y="12716"/>
                  </a:cubicBezTo>
                  <a:cubicBezTo>
                    <a:pt x="489" y="13074"/>
                    <a:pt x="781" y="13269"/>
                    <a:pt x="1041" y="13497"/>
                  </a:cubicBezTo>
                  <a:cubicBezTo>
                    <a:pt x="1236" y="13692"/>
                    <a:pt x="1529" y="13887"/>
                    <a:pt x="1497" y="14212"/>
                  </a:cubicBezTo>
                  <a:cubicBezTo>
                    <a:pt x="1464" y="14635"/>
                    <a:pt x="1692" y="14797"/>
                    <a:pt x="1984" y="14960"/>
                  </a:cubicBezTo>
                  <a:cubicBezTo>
                    <a:pt x="2375" y="15155"/>
                    <a:pt x="2602" y="15480"/>
                    <a:pt x="2700" y="15903"/>
                  </a:cubicBezTo>
                  <a:cubicBezTo>
                    <a:pt x="2765" y="16098"/>
                    <a:pt x="2830" y="16293"/>
                    <a:pt x="2862" y="16521"/>
                  </a:cubicBezTo>
                  <a:cubicBezTo>
                    <a:pt x="2913" y="16800"/>
                    <a:pt x="3043" y="16901"/>
                    <a:pt x="3252" y="16901"/>
                  </a:cubicBezTo>
                  <a:cubicBezTo>
                    <a:pt x="3311" y="16901"/>
                    <a:pt x="3376" y="16893"/>
                    <a:pt x="3448" y="16879"/>
                  </a:cubicBezTo>
                  <a:cubicBezTo>
                    <a:pt x="3968" y="16814"/>
                    <a:pt x="4488" y="16618"/>
                    <a:pt x="4976" y="16391"/>
                  </a:cubicBezTo>
                  <a:cubicBezTo>
                    <a:pt x="5297" y="16241"/>
                    <a:pt x="5618" y="16148"/>
                    <a:pt x="5949" y="16148"/>
                  </a:cubicBezTo>
                  <a:cubicBezTo>
                    <a:pt x="6120" y="16148"/>
                    <a:pt x="6294" y="16173"/>
                    <a:pt x="6472" y="16228"/>
                  </a:cubicBezTo>
                  <a:cubicBezTo>
                    <a:pt x="6585" y="16263"/>
                    <a:pt x="6696" y="16279"/>
                    <a:pt x="6804" y="16279"/>
                  </a:cubicBezTo>
                  <a:cubicBezTo>
                    <a:pt x="7099" y="16279"/>
                    <a:pt x="7372" y="16159"/>
                    <a:pt x="7610" y="15968"/>
                  </a:cubicBezTo>
                  <a:cubicBezTo>
                    <a:pt x="7813" y="15791"/>
                    <a:pt x="8054" y="15634"/>
                    <a:pt x="8305" y="15634"/>
                  </a:cubicBezTo>
                  <a:cubicBezTo>
                    <a:pt x="8376" y="15634"/>
                    <a:pt x="8449" y="15647"/>
                    <a:pt x="8521" y="15675"/>
                  </a:cubicBezTo>
                  <a:cubicBezTo>
                    <a:pt x="8685" y="15733"/>
                    <a:pt x="8839" y="15759"/>
                    <a:pt x="8984" y="15759"/>
                  </a:cubicBezTo>
                  <a:cubicBezTo>
                    <a:pt x="9413" y="15759"/>
                    <a:pt x="9766" y="15528"/>
                    <a:pt x="10082" y="15188"/>
                  </a:cubicBezTo>
                  <a:cubicBezTo>
                    <a:pt x="10212" y="15090"/>
                    <a:pt x="10374" y="15025"/>
                    <a:pt x="10505" y="14960"/>
                  </a:cubicBezTo>
                  <a:cubicBezTo>
                    <a:pt x="11870" y="14472"/>
                    <a:pt x="13106" y="13724"/>
                    <a:pt x="14309" y="12976"/>
                  </a:cubicBezTo>
                  <a:cubicBezTo>
                    <a:pt x="14992" y="12586"/>
                    <a:pt x="15578" y="12001"/>
                    <a:pt x="16358" y="11838"/>
                  </a:cubicBezTo>
                  <a:cubicBezTo>
                    <a:pt x="16748" y="11741"/>
                    <a:pt x="16976" y="11480"/>
                    <a:pt x="17269" y="11220"/>
                  </a:cubicBezTo>
                  <a:cubicBezTo>
                    <a:pt x="18082" y="10342"/>
                    <a:pt x="18765" y="9302"/>
                    <a:pt x="19935" y="8781"/>
                  </a:cubicBezTo>
                  <a:cubicBezTo>
                    <a:pt x="20163" y="8684"/>
                    <a:pt x="20325" y="8554"/>
                    <a:pt x="20358" y="8326"/>
                  </a:cubicBezTo>
                  <a:cubicBezTo>
                    <a:pt x="20521" y="7611"/>
                    <a:pt x="20943" y="7123"/>
                    <a:pt x="21626" y="6863"/>
                  </a:cubicBezTo>
                  <a:cubicBezTo>
                    <a:pt x="21821" y="6798"/>
                    <a:pt x="21984" y="6635"/>
                    <a:pt x="22179" y="6505"/>
                  </a:cubicBezTo>
                  <a:cubicBezTo>
                    <a:pt x="22797" y="5985"/>
                    <a:pt x="23512" y="5692"/>
                    <a:pt x="24293" y="5562"/>
                  </a:cubicBezTo>
                  <a:cubicBezTo>
                    <a:pt x="24781" y="5464"/>
                    <a:pt x="25236" y="5302"/>
                    <a:pt x="25659" y="5042"/>
                  </a:cubicBezTo>
                  <a:cubicBezTo>
                    <a:pt x="26212" y="4716"/>
                    <a:pt x="26732" y="4359"/>
                    <a:pt x="26894" y="3643"/>
                  </a:cubicBezTo>
                  <a:cubicBezTo>
                    <a:pt x="26992" y="3155"/>
                    <a:pt x="27252" y="2700"/>
                    <a:pt x="27480" y="2180"/>
                  </a:cubicBezTo>
                  <a:cubicBezTo>
                    <a:pt x="27057" y="1920"/>
                    <a:pt x="26699" y="1594"/>
                    <a:pt x="26537" y="1107"/>
                  </a:cubicBezTo>
                  <a:cubicBezTo>
                    <a:pt x="26504" y="1009"/>
                    <a:pt x="26439" y="847"/>
                    <a:pt x="26374" y="847"/>
                  </a:cubicBezTo>
                  <a:cubicBezTo>
                    <a:pt x="25724" y="814"/>
                    <a:pt x="25171" y="619"/>
                    <a:pt x="24813" y="66"/>
                  </a:cubicBezTo>
                  <a:cubicBezTo>
                    <a:pt x="24744" y="72"/>
                    <a:pt x="24674" y="75"/>
                    <a:pt x="24604" y="75"/>
                  </a:cubicBezTo>
                  <a:cubicBezTo>
                    <a:pt x="24232" y="75"/>
                    <a:pt x="23845" y="0"/>
                    <a:pt x="2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9"/>
            <p:cNvSpPr/>
            <p:nvPr/>
          </p:nvSpPr>
          <p:spPr>
            <a:xfrm>
              <a:off x="6966500" y="3448563"/>
              <a:ext cx="1085375" cy="930575"/>
            </a:xfrm>
            <a:custGeom>
              <a:rect b="b" l="l" r="r" t="t"/>
              <a:pathLst>
                <a:path extrusionOk="0" h="37223" w="43415">
                  <a:moveTo>
                    <a:pt x="27532" y="1"/>
                  </a:moveTo>
                  <a:cubicBezTo>
                    <a:pt x="27482" y="1"/>
                    <a:pt x="27430" y="8"/>
                    <a:pt x="27382" y="20"/>
                  </a:cubicBezTo>
                  <a:cubicBezTo>
                    <a:pt x="27239" y="44"/>
                    <a:pt x="27113" y="121"/>
                    <a:pt x="26979" y="121"/>
                  </a:cubicBezTo>
                  <a:cubicBezTo>
                    <a:pt x="26930" y="121"/>
                    <a:pt x="26881" y="111"/>
                    <a:pt x="26830" y="85"/>
                  </a:cubicBezTo>
                  <a:cubicBezTo>
                    <a:pt x="26726" y="33"/>
                    <a:pt x="26626" y="11"/>
                    <a:pt x="26532" y="11"/>
                  </a:cubicBezTo>
                  <a:cubicBezTo>
                    <a:pt x="26271" y="11"/>
                    <a:pt x="26045" y="178"/>
                    <a:pt x="25854" y="345"/>
                  </a:cubicBezTo>
                  <a:cubicBezTo>
                    <a:pt x="25464" y="671"/>
                    <a:pt x="25041" y="963"/>
                    <a:pt x="24521" y="996"/>
                  </a:cubicBezTo>
                  <a:cubicBezTo>
                    <a:pt x="24228" y="1028"/>
                    <a:pt x="24033" y="1223"/>
                    <a:pt x="23838" y="1451"/>
                  </a:cubicBezTo>
                  <a:cubicBezTo>
                    <a:pt x="23517" y="1830"/>
                    <a:pt x="23143" y="2079"/>
                    <a:pt x="22624" y="2079"/>
                  </a:cubicBezTo>
                  <a:cubicBezTo>
                    <a:pt x="22564" y="2079"/>
                    <a:pt x="22503" y="2076"/>
                    <a:pt x="22439" y="2069"/>
                  </a:cubicBezTo>
                  <a:cubicBezTo>
                    <a:pt x="22400" y="2063"/>
                    <a:pt x="22362" y="2061"/>
                    <a:pt x="22324" y="2061"/>
                  </a:cubicBezTo>
                  <a:cubicBezTo>
                    <a:pt x="21925" y="2061"/>
                    <a:pt x="21624" y="2365"/>
                    <a:pt x="21594" y="2752"/>
                  </a:cubicBezTo>
                  <a:cubicBezTo>
                    <a:pt x="21561" y="3532"/>
                    <a:pt x="21171" y="3858"/>
                    <a:pt x="20456" y="4020"/>
                  </a:cubicBezTo>
                  <a:cubicBezTo>
                    <a:pt x="19968" y="4118"/>
                    <a:pt x="19643" y="4508"/>
                    <a:pt x="19448" y="4996"/>
                  </a:cubicBezTo>
                  <a:cubicBezTo>
                    <a:pt x="19383" y="5158"/>
                    <a:pt x="19350" y="5353"/>
                    <a:pt x="19285" y="5549"/>
                  </a:cubicBezTo>
                  <a:cubicBezTo>
                    <a:pt x="19081" y="5957"/>
                    <a:pt x="18839" y="6173"/>
                    <a:pt x="18534" y="6173"/>
                  </a:cubicBezTo>
                  <a:cubicBezTo>
                    <a:pt x="18353" y="6173"/>
                    <a:pt x="18149" y="6096"/>
                    <a:pt x="17919" y="5939"/>
                  </a:cubicBezTo>
                  <a:cubicBezTo>
                    <a:pt x="17767" y="5832"/>
                    <a:pt x="17643" y="5775"/>
                    <a:pt x="17531" y="5775"/>
                  </a:cubicBezTo>
                  <a:cubicBezTo>
                    <a:pt x="17404" y="5775"/>
                    <a:pt x="17292" y="5848"/>
                    <a:pt x="17171" y="6004"/>
                  </a:cubicBezTo>
                  <a:lnTo>
                    <a:pt x="17041" y="6199"/>
                  </a:lnTo>
                  <a:cubicBezTo>
                    <a:pt x="16654" y="6720"/>
                    <a:pt x="16389" y="6972"/>
                    <a:pt x="16102" y="6972"/>
                  </a:cubicBezTo>
                  <a:cubicBezTo>
                    <a:pt x="15834" y="6972"/>
                    <a:pt x="15546" y="6753"/>
                    <a:pt x="15122" y="6329"/>
                  </a:cubicBezTo>
                  <a:cubicBezTo>
                    <a:pt x="14797" y="6004"/>
                    <a:pt x="14375" y="5906"/>
                    <a:pt x="13952" y="5809"/>
                  </a:cubicBezTo>
                  <a:cubicBezTo>
                    <a:pt x="13724" y="5744"/>
                    <a:pt x="13464" y="5776"/>
                    <a:pt x="13236" y="5679"/>
                  </a:cubicBezTo>
                  <a:cubicBezTo>
                    <a:pt x="12993" y="5584"/>
                    <a:pt x="12766" y="5506"/>
                    <a:pt x="12563" y="5506"/>
                  </a:cubicBezTo>
                  <a:cubicBezTo>
                    <a:pt x="12279" y="5506"/>
                    <a:pt x="12041" y="5659"/>
                    <a:pt x="11871" y="6134"/>
                  </a:cubicBezTo>
                  <a:cubicBezTo>
                    <a:pt x="11823" y="6276"/>
                    <a:pt x="11706" y="6349"/>
                    <a:pt x="11572" y="6349"/>
                  </a:cubicBezTo>
                  <a:cubicBezTo>
                    <a:pt x="11432" y="6349"/>
                    <a:pt x="11272" y="6268"/>
                    <a:pt x="11155" y="6101"/>
                  </a:cubicBezTo>
                  <a:cubicBezTo>
                    <a:pt x="10971" y="5856"/>
                    <a:pt x="10787" y="5778"/>
                    <a:pt x="10579" y="5778"/>
                  </a:cubicBezTo>
                  <a:cubicBezTo>
                    <a:pt x="10456" y="5778"/>
                    <a:pt x="10324" y="5805"/>
                    <a:pt x="10180" y="5841"/>
                  </a:cubicBezTo>
                  <a:cubicBezTo>
                    <a:pt x="9997" y="5892"/>
                    <a:pt x="9818" y="5924"/>
                    <a:pt x="9648" y="5924"/>
                  </a:cubicBezTo>
                  <a:cubicBezTo>
                    <a:pt x="9272" y="5924"/>
                    <a:pt x="8940" y="5769"/>
                    <a:pt x="8716" y="5321"/>
                  </a:cubicBezTo>
                  <a:cubicBezTo>
                    <a:pt x="8598" y="5108"/>
                    <a:pt x="8428" y="4964"/>
                    <a:pt x="8194" y="4964"/>
                  </a:cubicBezTo>
                  <a:cubicBezTo>
                    <a:pt x="8106" y="4964"/>
                    <a:pt x="8009" y="4984"/>
                    <a:pt x="7903" y="5028"/>
                  </a:cubicBezTo>
                  <a:cubicBezTo>
                    <a:pt x="7823" y="5058"/>
                    <a:pt x="7742" y="5073"/>
                    <a:pt x="7662" y="5073"/>
                  </a:cubicBezTo>
                  <a:cubicBezTo>
                    <a:pt x="7485" y="5073"/>
                    <a:pt x="7312" y="5000"/>
                    <a:pt x="7155" y="4866"/>
                  </a:cubicBezTo>
                  <a:cubicBezTo>
                    <a:pt x="6960" y="4736"/>
                    <a:pt x="6797" y="4605"/>
                    <a:pt x="6570" y="4573"/>
                  </a:cubicBezTo>
                  <a:cubicBezTo>
                    <a:pt x="5974" y="4514"/>
                    <a:pt x="5382" y="4469"/>
                    <a:pt x="4792" y="4469"/>
                  </a:cubicBezTo>
                  <a:cubicBezTo>
                    <a:pt x="3742" y="4469"/>
                    <a:pt x="2701" y="4614"/>
                    <a:pt x="1659" y="5093"/>
                  </a:cubicBezTo>
                  <a:cubicBezTo>
                    <a:pt x="1107" y="5353"/>
                    <a:pt x="554" y="5581"/>
                    <a:pt x="1" y="5841"/>
                  </a:cubicBezTo>
                  <a:cubicBezTo>
                    <a:pt x="33" y="5906"/>
                    <a:pt x="66" y="5971"/>
                    <a:pt x="66" y="6036"/>
                  </a:cubicBezTo>
                  <a:cubicBezTo>
                    <a:pt x="131" y="6362"/>
                    <a:pt x="261" y="6654"/>
                    <a:pt x="456" y="6947"/>
                  </a:cubicBezTo>
                  <a:cubicBezTo>
                    <a:pt x="716" y="7305"/>
                    <a:pt x="944" y="7662"/>
                    <a:pt x="651" y="8150"/>
                  </a:cubicBezTo>
                  <a:cubicBezTo>
                    <a:pt x="521" y="8345"/>
                    <a:pt x="586" y="8670"/>
                    <a:pt x="781" y="8866"/>
                  </a:cubicBezTo>
                  <a:cubicBezTo>
                    <a:pt x="1381" y="9496"/>
                    <a:pt x="2037" y="10015"/>
                    <a:pt x="2926" y="10015"/>
                  </a:cubicBezTo>
                  <a:cubicBezTo>
                    <a:pt x="3001" y="10015"/>
                    <a:pt x="3077" y="10011"/>
                    <a:pt x="3155" y="10004"/>
                  </a:cubicBezTo>
                  <a:cubicBezTo>
                    <a:pt x="3204" y="10000"/>
                    <a:pt x="3251" y="9998"/>
                    <a:pt x="3297" y="9998"/>
                  </a:cubicBezTo>
                  <a:cubicBezTo>
                    <a:pt x="3652" y="9998"/>
                    <a:pt x="3929" y="10117"/>
                    <a:pt x="4131" y="10491"/>
                  </a:cubicBezTo>
                  <a:cubicBezTo>
                    <a:pt x="4316" y="10893"/>
                    <a:pt x="4618" y="11177"/>
                    <a:pt x="5094" y="11177"/>
                  </a:cubicBezTo>
                  <a:cubicBezTo>
                    <a:pt x="5119" y="11177"/>
                    <a:pt x="5145" y="11176"/>
                    <a:pt x="5171" y="11174"/>
                  </a:cubicBezTo>
                  <a:cubicBezTo>
                    <a:pt x="5185" y="11173"/>
                    <a:pt x="5198" y="11172"/>
                    <a:pt x="5211" y="11172"/>
                  </a:cubicBezTo>
                  <a:cubicBezTo>
                    <a:pt x="5422" y="11172"/>
                    <a:pt x="5604" y="11411"/>
                    <a:pt x="5757" y="11565"/>
                  </a:cubicBezTo>
                  <a:cubicBezTo>
                    <a:pt x="6102" y="11909"/>
                    <a:pt x="6386" y="12314"/>
                    <a:pt x="6988" y="12314"/>
                  </a:cubicBezTo>
                  <a:cubicBezTo>
                    <a:pt x="7011" y="12314"/>
                    <a:pt x="7034" y="12314"/>
                    <a:pt x="7058" y="12313"/>
                  </a:cubicBezTo>
                  <a:cubicBezTo>
                    <a:pt x="7415" y="12313"/>
                    <a:pt x="7838" y="13548"/>
                    <a:pt x="7708" y="14166"/>
                  </a:cubicBezTo>
                  <a:cubicBezTo>
                    <a:pt x="7610" y="14556"/>
                    <a:pt x="7415" y="14947"/>
                    <a:pt x="7448" y="15369"/>
                  </a:cubicBezTo>
                  <a:cubicBezTo>
                    <a:pt x="7531" y="16201"/>
                    <a:pt x="7733" y="16537"/>
                    <a:pt x="8435" y="16537"/>
                  </a:cubicBezTo>
                  <a:cubicBezTo>
                    <a:pt x="8557" y="16537"/>
                    <a:pt x="8693" y="16527"/>
                    <a:pt x="8846" y="16508"/>
                  </a:cubicBezTo>
                  <a:cubicBezTo>
                    <a:pt x="8974" y="16493"/>
                    <a:pt x="9097" y="16486"/>
                    <a:pt x="9215" y="16486"/>
                  </a:cubicBezTo>
                  <a:cubicBezTo>
                    <a:pt x="10444" y="16486"/>
                    <a:pt x="11103" y="17251"/>
                    <a:pt x="10895" y="18556"/>
                  </a:cubicBezTo>
                  <a:cubicBezTo>
                    <a:pt x="10797" y="19044"/>
                    <a:pt x="10862" y="19532"/>
                    <a:pt x="10895" y="20020"/>
                  </a:cubicBezTo>
                  <a:cubicBezTo>
                    <a:pt x="10895" y="20247"/>
                    <a:pt x="11123" y="20573"/>
                    <a:pt x="11285" y="20573"/>
                  </a:cubicBezTo>
                  <a:cubicBezTo>
                    <a:pt x="11348" y="20564"/>
                    <a:pt x="11408" y="20560"/>
                    <a:pt x="11465" y="20560"/>
                  </a:cubicBezTo>
                  <a:cubicBezTo>
                    <a:pt x="12476" y="20560"/>
                    <a:pt x="12669" y="21848"/>
                    <a:pt x="13562" y="21971"/>
                  </a:cubicBezTo>
                  <a:cubicBezTo>
                    <a:pt x="13861" y="22010"/>
                    <a:pt x="14159" y="22027"/>
                    <a:pt x="14456" y="22027"/>
                  </a:cubicBezTo>
                  <a:cubicBezTo>
                    <a:pt x="15383" y="22027"/>
                    <a:pt x="16300" y="21866"/>
                    <a:pt x="17236" y="21743"/>
                  </a:cubicBezTo>
                  <a:cubicBezTo>
                    <a:pt x="17757" y="21678"/>
                    <a:pt x="18342" y="21613"/>
                    <a:pt x="18862" y="21613"/>
                  </a:cubicBezTo>
                  <a:cubicBezTo>
                    <a:pt x="19903" y="21613"/>
                    <a:pt x="20651" y="21093"/>
                    <a:pt x="21366" y="20508"/>
                  </a:cubicBezTo>
                  <a:cubicBezTo>
                    <a:pt x="21741" y="20190"/>
                    <a:pt x="22039" y="19771"/>
                    <a:pt x="22556" y="19771"/>
                  </a:cubicBezTo>
                  <a:cubicBezTo>
                    <a:pt x="22622" y="19771"/>
                    <a:pt x="22691" y="19777"/>
                    <a:pt x="22765" y="19792"/>
                  </a:cubicBezTo>
                  <a:cubicBezTo>
                    <a:pt x="22776" y="19793"/>
                    <a:pt x="22787" y="19794"/>
                    <a:pt x="22797" y="19794"/>
                  </a:cubicBezTo>
                  <a:cubicBezTo>
                    <a:pt x="23070" y="19794"/>
                    <a:pt x="23098" y="19428"/>
                    <a:pt x="23354" y="19428"/>
                  </a:cubicBezTo>
                  <a:cubicBezTo>
                    <a:pt x="23373" y="19428"/>
                    <a:pt x="23393" y="19430"/>
                    <a:pt x="23415" y="19434"/>
                  </a:cubicBezTo>
                  <a:cubicBezTo>
                    <a:pt x="23480" y="19434"/>
                    <a:pt x="23513" y="19434"/>
                    <a:pt x="23578" y="19532"/>
                  </a:cubicBezTo>
                  <a:cubicBezTo>
                    <a:pt x="24238" y="20483"/>
                    <a:pt x="25177" y="20618"/>
                    <a:pt x="26151" y="20618"/>
                  </a:cubicBezTo>
                  <a:cubicBezTo>
                    <a:pt x="26376" y="20618"/>
                    <a:pt x="26604" y="20611"/>
                    <a:pt x="26830" y="20605"/>
                  </a:cubicBezTo>
                  <a:cubicBezTo>
                    <a:pt x="26920" y="20595"/>
                    <a:pt x="27007" y="20588"/>
                    <a:pt x="27093" y="20588"/>
                  </a:cubicBezTo>
                  <a:cubicBezTo>
                    <a:pt x="27283" y="20588"/>
                    <a:pt x="27463" y="20623"/>
                    <a:pt x="27643" y="20735"/>
                  </a:cubicBezTo>
                  <a:cubicBezTo>
                    <a:pt x="27983" y="20967"/>
                    <a:pt x="28257" y="21082"/>
                    <a:pt x="28514" y="21082"/>
                  </a:cubicBezTo>
                  <a:cubicBezTo>
                    <a:pt x="28797" y="21082"/>
                    <a:pt x="29059" y="20943"/>
                    <a:pt x="29366" y="20670"/>
                  </a:cubicBezTo>
                  <a:cubicBezTo>
                    <a:pt x="29496" y="20540"/>
                    <a:pt x="29626" y="20410"/>
                    <a:pt x="29756" y="20247"/>
                  </a:cubicBezTo>
                  <a:cubicBezTo>
                    <a:pt x="29960" y="20027"/>
                    <a:pt x="30163" y="19922"/>
                    <a:pt x="30375" y="19922"/>
                  </a:cubicBezTo>
                  <a:cubicBezTo>
                    <a:pt x="30571" y="19922"/>
                    <a:pt x="30774" y="20011"/>
                    <a:pt x="30992" y="20182"/>
                  </a:cubicBezTo>
                  <a:cubicBezTo>
                    <a:pt x="31252" y="20410"/>
                    <a:pt x="31577" y="20573"/>
                    <a:pt x="31805" y="20833"/>
                  </a:cubicBezTo>
                  <a:cubicBezTo>
                    <a:pt x="31919" y="21003"/>
                    <a:pt x="32057" y="21099"/>
                    <a:pt x="32263" y="21099"/>
                  </a:cubicBezTo>
                  <a:cubicBezTo>
                    <a:pt x="32293" y="21099"/>
                    <a:pt x="32325" y="21097"/>
                    <a:pt x="32358" y="21093"/>
                  </a:cubicBezTo>
                  <a:cubicBezTo>
                    <a:pt x="32436" y="21084"/>
                    <a:pt x="32512" y="21080"/>
                    <a:pt x="32584" y="21080"/>
                  </a:cubicBezTo>
                  <a:cubicBezTo>
                    <a:pt x="33051" y="21080"/>
                    <a:pt x="33383" y="21273"/>
                    <a:pt x="33496" y="21808"/>
                  </a:cubicBezTo>
                  <a:cubicBezTo>
                    <a:pt x="33561" y="22003"/>
                    <a:pt x="33659" y="22036"/>
                    <a:pt x="33821" y="22068"/>
                  </a:cubicBezTo>
                  <a:cubicBezTo>
                    <a:pt x="34212" y="22068"/>
                    <a:pt x="34504" y="22361"/>
                    <a:pt x="34829" y="22524"/>
                  </a:cubicBezTo>
                  <a:cubicBezTo>
                    <a:pt x="35317" y="22816"/>
                    <a:pt x="35740" y="23239"/>
                    <a:pt x="36423" y="23272"/>
                  </a:cubicBezTo>
                  <a:cubicBezTo>
                    <a:pt x="36878" y="23272"/>
                    <a:pt x="37333" y="23955"/>
                    <a:pt x="37724" y="24345"/>
                  </a:cubicBezTo>
                  <a:cubicBezTo>
                    <a:pt x="37789" y="24442"/>
                    <a:pt x="37789" y="24703"/>
                    <a:pt x="37659" y="24898"/>
                  </a:cubicBezTo>
                  <a:cubicBezTo>
                    <a:pt x="36618" y="26556"/>
                    <a:pt x="35577" y="28215"/>
                    <a:pt x="34439" y="29808"/>
                  </a:cubicBezTo>
                  <a:cubicBezTo>
                    <a:pt x="33691" y="30881"/>
                    <a:pt x="32911" y="31987"/>
                    <a:pt x="32390" y="33223"/>
                  </a:cubicBezTo>
                  <a:cubicBezTo>
                    <a:pt x="32293" y="33418"/>
                    <a:pt x="32195" y="33645"/>
                    <a:pt x="32000" y="33743"/>
                  </a:cubicBezTo>
                  <a:lnTo>
                    <a:pt x="32358" y="33678"/>
                  </a:lnTo>
                  <a:cubicBezTo>
                    <a:pt x="32485" y="33890"/>
                    <a:pt x="32695" y="33991"/>
                    <a:pt x="32862" y="33991"/>
                  </a:cubicBezTo>
                  <a:cubicBezTo>
                    <a:pt x="32951" y="33991"/>
                    <a:pt x="33028" y="33962"/>
                    <a:pt x="33073" y="33906"/>
                  </a:cubicBezTo>
                  <a:cubicBezTo>
                    <a:pt x="33294" y="33710"/>
                    <a:pt x="33491" y="33629"/>
                    <a:pt x="33671" y="33629"/>
                  </a:cubicBezTo>
                  <a:cubicBezTo>
                    <a:pt x="33968" y="33629"/>
                    <a:pt x="34216" y="33849"/>
                    <a:pt x="34439" y="34133"/>
                  </a:cubicBezTo>
                  <a:cubicBezTo>
                    <a:pt x="35006" y="33779"/>
                    <a:pt x="35273" y="33618"/>
                    <a:pt x="35510" y="33618"/>
                  </a:cubicBezTo>
                  <a:cubicBezTo>
                    <a:pt x="35708" y="33618"/>
                    <a:pt x="35884" y="33731"/>
                    <a:pt x="36195" y="33938"/>
                  </a:cubicBezTo>
                  <a:cubicBezTo>
                    <a:pt x="36455" y="34101"/>
                    <a:pt x="36683" y="34296"/>
                    <a:pt x="36846" y="34523"/>
                  </a:cubicBezTo>
                  <a:cubicBezTo>
                    <a:pt x="37463" y="35336"/>
                    <a:pt x="38049" y="36182"/>
                    <a:pt x="38634" y="37027"/>
                  </a:cubicBezTo>
                  <a:lnTo>
                    <a:pt x="38699" y="37223"/>
                  </a:lnTo>
                  <a:cubicBezTo>
                    <a:pt x="38699" y="37190"/>
                    <a:pt x="38699" y="37158"/>
                    <a:pt x="38732" y="37125"/>
                  </a:cubicBezTo>
                  <a:cubicBezTo>
                    <a:pt x="39220" y="36670"/>
                    <a:pt x="39089" y="36019"/>
                    <a:pt x="39187" y="35467"/>
                  </a:cubicBezTo>
                  <a:cubicBezTo>
                    <a:pt x="39707" y="32897"/>
                    <a:pt x="40163" y="30328"/>
                    <a:pt x="40650" y="27759"/>
                  </a:cubicBezTo>
                  <a:cubicBezTo>
                    <a:pt x="41008" y="25938"/>
                    <a:pt x="41333" y="24117"/>
                    <a:pt x="41659" y="22296"/>
                  </a:cubicBezTo>
                  <a:cubicBezTo>
                    <a:pt x="42016" y="20280"/>
                    <a:pt x="42276" y="18264"/>
                    <a:pt x="42732" y="16280"/>
                  </a:cubicBezTo>
                  <a:cubicBezTo>
                    <a:pt x="43057" y="14719"/>
                    <a:pt x="43317" y="13158"/>
                    <a:pt x="43415" y="11565"/>
                  </a:cubicBezTo>
                  <a:cubicBezTo>
                    <a:pt x="43219" y="11565"/>
                    <a:pt x="43024" y="11532"/>
                    <a:pt x="42829" y="11500"/>
                  </a:cubicBezTo>
                  <a:cubicBezTo>
                    <a:pt x="42276" y="11402"/>
                    <a:pt x="41854" y="11239"/>
                    <a:pt x="41724" y="10622"/>
                  </a:cubicBezTo>
                  <a:cubicBezTo>
                    <a:pt x="41673" y="10420"/>
                    <a:pt x="41584" y="10297"/>
                    <a:pt x="41425" y="10297"/>
                  </a:cubicBezTo>
                  <a:cubicBezTo>
                    <a:pt x="41379" y="10297"/>
                    <a:pt x="41327" y="10307"/>
                    <a:pt x="41268" y="10329"/>
                  </a:cubicBezTo>
                  <a:cubicBezTo>
                    <a:pt x="41128" y="10385"/>
                    <a:pt x="40996" y="10412"/>
                    <a:pt x="40871" y="10412"/>
                  </a:cubicBezTo>
                  <a:cubicBezTo>
                    <a:pt x="40564" y="10412"/>
                    <a:pt x="40306" y="10249"/>
                    <a:pt x="40098" y="9971"/>
                  </a:cubicBezTo>
                  <a:cubicBezTo>
                    <a:pt x="39998" y="9822"/>
                    <a:pt x="39898" y="9710"/>
                    <a:pt x="39740" y="9710"/>
                  </a:cubicBezTo>
                  <a:cubicBezTo>
                    <a:pt x="39692" y="9710"/>
                    <a:pt x="39638" y="9721"/>
                    <a:pt x="39577" y="9744"/>
                  </a:cubicBezTo>
                  <a:cubicBezTo>
                    <a:pt x="39512" y="9776"/>
                    <a:pt x="39447" y="9776"/>
                    <a:pt x="39415" y="9776"/>
                  </a:cubicBezTo>
                  <a:cubicBezTo>
                    <a:pt x="39153" y="9651"/>
                    <a:pt x="38915" y="9585"/>
                    <a:pt x="38698" y="9585"/>
                  </a:cubicBezTo>
                  <a:cubicBezTo>
                    <a:pt x="38295" y="9585"/>
                    <a:pt x="37966" y="9810"/>
                    <a:pt x="37691" y="10296"/>
                  </a:cubicBezTo>
                  <a:cubicBezTo>
                    <a:pt x="37618" y="10414"/>
                    <a:pt x="37505" y="10465"/>
                    <a:pt x="37385" y="10465"/>
                  </a:cubicBezTo>
                  <a:cubicBezTo>
                    <a:pt x="37239" y="10465"/>
                    <a:pt x="37083" y="10389"/>
                    <a:pt x="36976" y="10264"/>
                  </a:cubicBezTo>
                  <a:cubicBezTo>
                    <a:pt x="36455" y="9679"/>
                    <a:pt x="35935" y="9061"/>
                    <a:pt x="35707" y="8313"/>
                  </a:cubicBezTo>
                  <a:cubicBezTo>
                    <a:pt x="35675" y="8183"/>
                    <a:pt x="35642" y="8020"/>
                    <a:pt x="35675" y="7922"/>
                  </a:cubicBezTo>
                  <a:cubicBezTo>
                    <a:pt x="35870" y="7142"/>
                    <a:pt x="35772" y="6394"/>
                    <a:pt x="35642" y="5614"/>
                  </a:cubicBezTo>
                  <a:cubicBezTo>
                    <a:pt x="35610" y="5386"/>
                    <a:pt x="35675" y="5126"/>
                    <a:pt x="35707" y="4801"/>
                  </a:cubicBezTo>
                  <a:lnTo>
                    <a:pt x="35707" y="4801"/>
                  </a:lnTo>
                  <a:cubicBezTo>
                    <a:pt x="35505" y="4851"/>
                    <a:pt x="35302" y="4911"/>
                    <a:pt x="35105" y="4911"/>
                  </a:cubicBezTo>
                  <a:cubicBezTo>
                    <a:pt x="34921" y="4911"/>
                    <a:pt x="34741" y="4859"/>
                    <a:pt x="34569" y="4703"/>
                  </a:cubicBezTo>
                  <a:cubicBezTo>
                    <a:pt x="34244" y="4443"/>
                    <a:pt x="34016" y="4183"/>
                    <a:pt x="33919" y="3825"/>
                  </a:cubicBezTo>
                  <a:cubicBezTo>
                    <a:pt x="33852" y="3603"/>
                    <a:pt x="33741" y="3488"/>
                    <a:pt x="33573" y="3488"/>
                  </a:cubicBezTo>
                  <a:cubicBezTo>
                    <a:pt x="33495" y="3488"/>
                    <a:pt x="33405" y="3513"/>
                    <a:pt x="33301" y="3565"/>
                  </a:cubicBezTo>
                  <a:cubicBezTo>
                    <a:pt x="32911" y="3727"/>
                    <a:pt x="32488" y="3825"/>
                    <a:pt x="32065" y="3923"/>
                  </a:cubicBezTo>
                  <a:cubicBezTo>
                    <a:pt x="31927" y="3950"/>
                    <a:pt x="31804" y="3965"/>
                    <a:pt x="31692" y="3965"/>
                  </a:cubicBezTo>
                  <a:cubicBezTo>
                    <a:pt x="31278" y="3965"/>
                    <a:pt x="31028" y="3766"/>
                    <a:pt x="30797" y="3305"/>
                  </a:cubicBezTo>
                  <a:cubicBezTo>
                    <a:pt x="30634" y="3077"/>
                    <a:pt x="30504" y="2784"/>
                    <a:pt x="30439" y="2492"/>
                  </a:cubicBezTo>
                  <a:cubicBezTo>
                    <a:pt x="30342" y="2199"/>
                    <a:pt x="30374" y="1874"/>
                    <a:pt x="29951" y="1776"/>
                  </a:cubicBezTo>
                  <a:cubicBezTo>
                    <a:pt x="29724" y="1711"/>
                    <a:pt x="29724" y="1451"/>
                    <a:pt x="29691" y="1288"/>
                  </a:cubicBezTo>
                  <a:cubicBezTo>
                    <a:pt x="29626" y="833"/>
                    <a:pt x="29334" y="638"/>
                    <a:pt x="28911" y="573"/>
                  </a:cubicBezTo>
                  <a:cubicBezTo>
                    <a:pt x="28488" y="508"/>
                    <a:pt x="28065" y="475"/>
                    <a:pt x="27740" y="85"/>
                  </a:cubicBezTo>
                  <a:cubicBezTo>
                    <a:pt x="27699" y="23"/>
                    <a:pt x="27618" y="1"/>
                    <a:pt x="27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p:nvPr/>
          </p:nvSpPr>
          <p:spPr>
            <a:xfrm>
              <a:off x="6363275" y="3175688"/>
              <a:ext cx="706500" cy="407525"/>
            </a:xfrm>
            <a:custGeom>
              <a:rect b="b" l="l" r="r" t="t"/>
              <a:pathLst>
                <a:path extrusionOk="0" h="16301" w="28260">
                  <a:moveTo>
                    <a:pt x="4954" y="1"/>
                  </a:moveTo>
                  <a:cubicBezTo>
                    <a:pt x="4889" y="1"/>
                    <a:pt x="4810" y="15"/>
                    <a:pt x="4716" y="41"/>
                  </a:cubicBezTo>
                  <a:cubicBezTo>
                    <a:pt x="4586" y="106"/>
                    <a:pt x="4423" y="106"/>
                    <a:pt x="4325" y="204"/>
                  </a:cubicBezTo>
                  <a:cubicBezTo>
                    <a:pt x="4064" y="439"/>
                    <a:pt x="3803" y="590"/>
                    <a:pt x="3475" y="590"/>
                  </a:cubicBezTo>
                  <a:cubicBezTo>
                    <a:pt x="3394" y="590"/>
                    <a:pt x="3310" y="581"/>
                    <a:pt x="3220" y="561"/>
                  </a:cubicBezTo>
                  <a:cubicBezTo>
                    <a:pt x="3184" y="550"/>
                    <a:pt x="3149" y="544"/>
                    <a:pt x="3115" y="544"/>
                  </a:cubicBezTo>
                  <a:cubicBezTo>
                    <a:pt x="2965" y="544"/>
                    <a:pt x="2832" y="650"/>
                    <a:pt x="2699" y="757"/>
                  </a:cubicBezTo>
                  <a:cubicBezTo>
                    <a:pt x="2342" y="984"/>
                    <a:pt x="1886" y="1017"/>
                    <a:pt x="1496" y="1179"/>
                  </a:cubicBezTo>
                  <a:cubicBezTo>
                    <a:pt x="1236" y="1244"/>
                    <a:pt x="1041" y="1407"/>
                    <a:pt x="943" y="1635"/>
                  </a:cubicBezTo>
                  <a:cubicBezTo>
                    <a:pt x="748" y="1960"/>
                    <a:pt x="1073" y="2025"/>
                    <a:pt x="1204" y="2187"/>
                  </a:cubicBezTo>
                  <a:cubicBezTo>
                    <a:pt x="1431" y="2415"/>
                    <a:pt x="1464" y="2675"/>
                    <a:pt x="1399" y="2935"/>
                  </a:cubicBezTo>
                  <a:cubicBezTo>
                    <a:pt x="1334" y="3196"/>
                    <a:pt x="1269" y="3488"/>
                    <a:pt x="1106" y="3683"/>
                  </a:cubicBezTo>
                  <a:cubicBezTo>
                    <a:pt x="553" y="4334"/>
                    <a:pt x="488" y="5212"/>
                    <a:pt x="98" y="5895"/>
                  </a:cubicBezTo>
                  <a:cubicBezTo>
                    <a:pt x="0" y="6090"/>
                    <a:pt x="33" y="6187"/>
                    <a:pt x="195" y="6285"/>
                  </a:cubicBezTo>
                  <a:cubicBezTo>
                    <a:pt x="586" y="6513"/>
                    <a:pt x="651" y="6870"/>
                    <a:pt x="651" y="7293"/>
                  </a:cubicBezTo>
                  <a:lnTo>
                    <a:pt x="651" y="8496"/>
                  </a:lnTo>
                  <a:cubicBezTo>
                    <a:pt x="748" y="8496"/>
                    <a:pt x="813" y="8464"/>
                    <a:pt x="911" y="8399"/>
                  </a:cubicBezTo>
                  <a:cubicBezTo>
                    <a:pt x="946" y="8384"/>
                    <a:pt x="984" y="8378"/>
                    <a:pt x="1022" y="8378"/>
                  </a:cubicBezTo>
                  <a:cubicBezTo>
                    <a:pt x="1159" y="8378"/>
                    <a:pt x="1311" y="8460"/>
                    <a:pt x="1464" y="8561"/>
                  </a:cubicBezTo>
                  <a:cubicBezTo>
                    <a:pt x="2201" y="8976"/>
                    <a:pt x="2939" y="9375"/>
                    <a:pt x="3758" y="9375"/>
                  </a:cubicBezTo>
                  <a:cubicBezTo>
                    <a:pt x="4094" y="9375"/>
                    <a:pt x="4444" y="9308"/>
                    <a:pt x="4813" y="9147"/>
                  </a:cubicBezTo>
                  <a:cubicBezTo>
                    <a:pt x="4956" y="9095"/>
                    <a:pt x="5120" y="9069"/>
                    <a:pt x="5288" y="9069"/>
                  </a:cubicBezTo>
                  <a:cubicBezTo>
                    <a:pt x="5540" y="9069"/>
                    <a:pt x="5802" y="9127"/>
                    <a:pt x="6016" y="9244"/>
                  </a:cubicBezTo>
                  <a:cubicBezTo>
                    <a:pt x="6236" y="9354"/>
                    <a:pt x="6429" y="9404"/>
                    <a:pt x="6605" y="9404"/>
                  </a:cubicBezTo>
                  <a:cubicBezTo>
                    <a:pt x="6948" y="9404"/>
                    <a:pt x="7221" y="9210"/>
                    <a:pt x="7480" y="8886"/>
                  </a:cubicBezTo>
                  <a:cubicBezTo>
                    <a:pt x="7854" y="8447"/>
                    <a:pt x="8293" y="8220"/>
                    <a:pt x="8724" y="8220"/>
                  </a:cubicBezTo>
                  <a:cubicBezTo>
                    <a:pt x="9155" y="8220"/>
                    <a:pt x="9577" y="8447"/>
                    <a:pt x="9919" y="8919"/>
                  </a:cubicBezTo>
                  <a:cubicBezTo>
                    <a:pt x="10211" y="9309"/>
                    <a:pt x="10439" y="9699"/>
                    <a:pt x="10992" y="9699"/>
                  </a:cubicBezTo>
                  <a:cubicBezTo>
                    <a:pt x="11252" y="9699"/>
                    <a:pt x="11350" y="9992"/>
                    <a:pt x="11382" y="10122"/>
                  </a:cubicBezTo>
                  <a:cubicBezTo>
                    <a:pt x="11534" y="10643"/>
                    <a:pt x="11888" y="10802"/>
                    <a:pt x="12252" y="10802"/>
                  </a:cubicBezTo>
                  <a:cubicBezTo>
                    <a:pt x="12434" y="10802"/>
                    <a:pt x="12618" y="10762"/>
                    <a:pt x="12781" y="10708"/>
                  </a:cubicBezTo>
                  <a:cubicBezTo>
                    <a:pt x="12948" y="10661"/>
                    <a:pt x="13090" y="10636"/>
                    <a:pt x="13211" y="10636"/>
                  </a:cubicBezTo>
                  <a:cubicBezTo>
                    <a:pt x="13512" y="10636"/>
                    <a:pt x="13691" y="10792"/>
                    <a:pt x="13854" y="11163"/>
                  </a:cubicBezTo>
                  <a:cubicBezTo>
                    <a:pt x="13945" y="11437"/>
                    <a:pt x="14122" y="11654"/>
                    <a:pt x="14437" y="11654"/>
                  </a:cubicBezTo>
                  <a:cubicBezTo>
                    <a:pt x="14459" y="11654"/>
                    <a:pt x="14481" y="11653"/>
                    <a:pt x="14504" y="11651"/>
                  </a:cubicBezTo>
                  <a:cubicBezTo>
                    <a:pt x="14543" y="11647"/>
                    <a:pt x="14579" y="11646"/>
                    <a:pt x="14614" y="11646"/>
                  </a:cubicBezTo>
                  <a:cubicBezTo>
                    <a:pt x="14933" y="11646"/>
                    <a:pt x="15112" y="11780"/>
                    <a:pt x="15317" y="12073"/>
                  </a:cubicBezTo>
                  <a:cubicBezTo>
                    <a:pt x="15768" y="12592"/>
                    <a:pt x="16188" y="12954"/>
                    <a:pt x="16771" y="12954"/>
                  </a:cubicBezTo>
                  <a:cubicBezTo>
                    <a:pt x="17029" y="12954"/>
                    <a:pt x="17319" y="12883"/>
                    <a:pt x="17658" y="12724"/>
                  </a:cubicBezTo>
                  <a:cubicBezTo>
                    <a:pt x="17970" y="12581"/>
                    <a:pt x="18255" y="12506"/>
                    <a:pt x="18520" y="12506"/>
                  </a:cubicBezTo>
                  <a:cubicBezTo>
                    <a:pt x="18921" y="12506"/>
                    <a:pt x="19277" y="12677"/>
                    <a:pt x="19610" y="13049"/>
                  </a:cubicBezTo>
                  <a:cubicBezTo>
                    <a:pt x="19967" y="13407"/>
                    <a:pt x="20390" y="13472"/>
                    <a:pt x="20845" y="13472"/>
                  </a:cubicBezTo>
                  <a:cubicBezTo>
                    <a:pt x="20872" y="13471"/>
                    <a:pt x="20898" y="13470"/>
                    <a:pt x="20924" y="13470"/>
                  </a:cubicBezTo>
                  <a:cubicBezTo>
                    <a:pt x="21684" y="13470"/>
                    <a:pt x="22507" y="13919"/>
                    <a:pt x="22601" y="14610"/>
                  </a:cubicBezTo>
                  <a:cubicBezTo>
                    <a:pt x="22666" y="15130"/>
                    <a:pt x="22959" y="15325"/>
                    <a:pt x="23284" y="15585"/>
                  </a:cubicBezTo>
                  <a:cubicBezTo>
                    <a:pt x="23545" y="15781"/>
                    <a:pt x="23740" y="16008"/>
                    <a:pt x="23902" y="16301"/>
                  </a:cubicBezTo>
                  <a:cubicBezTo>
                    <a:pt x="24715" y="15943"/>
                    <a:pt x="25528" y="15585"/>
                    <a:pt x="26341" y="15228"/>
                  </a:cubicBezTo>
                  <a:cubicBezTo>
                    <a:pt x="26959" y="15000"/>
                    <a:pt x="27577" y="14805"/>
                    <a:pt x="28260" y="14675"/>
                  </a:cubicBezTo>
                  <a:cubicBezTo>
                    <a:pt x="28032" y="14415"/>
                    <a:pt x="27772" y="14350"/>
                    <a:pt x="27479" y="14350"/>
                  </a:cubicBezTo>
                  <a:cubicBezTo>
                    <a:pt x="26731" y="14317"/>
                    <a:pt x="26049" y="14090"/>
                    <a:pt x="25496" y="13537"/>
                  </a:cubicBezTo>
                  <a:cubicBezTo>
                    <a:pt x="25239" y="13280"/>
                    <a:pt x="24906" y="13173"/>
                    <a:pt x="24542" y="13173"/>
                  </a:cubicBezTo>
                  <a:cubicBezTo>
                    <a:pt x="24492" y="13173"/>
                    <a:pt x="24441" y="13175"/>
                    <a:pt x="24390" y="13179"/>
                  </a:cubicBezTo>
                  <a:cubicBezTo>
                    <a:pt x="24130" y="13212"/>
                    <a:pt x="23902" y="13212"/>
                    <a:pt x="23642" y="13212"/>
                  </a:cubicBezTo>
                  <a:cubicBezTo>
                    <a:pt x="23057" y="13212"/>
                    <a:pt x="22927" y="13147"/>
                    <a:pt x="22797" y="12561"/>
                  </a:cubicBezTo>
                  <a:cubicBezTo>
                    <a:pt x="22699" y="12138"/>
                    <a:pt x="22471" y="11911"/>
                    <a:pt x="22049" y="11878"/>
                  </a:cubicBezTo>
                  <a:cubicBezTo>
                    <a:pt x="21658" y="11846"/>
                    <a:pt x="21463" y="11586"/>
                    <a:pt x="21366" y="11260"/>
                  </a:cubicBezTo>
                  <a:cubicBezTo>
                    <a:pt x="21301" y="11033"/>
                    <a:pt x="21203" y="10805"/>
                    <a:pt x="21040" y="10610"/>
                  </a:cubicBezTo>
                  <a:cubicBezTo>
                    <a:pt x="20845" y="10317"/>
                    <a:pt x="20618" y="10155"/>
                    <a:pt x="20227" y="10155"/>
                  </a:cubicBezTo>
                  <a:cubicBezTo>
                    <a:pt x="20181" y="10159"/>
                    <a:pt x="20136" y="10161"/>
                    <a:pt x="20092" y="10161"/>
                  </a:cubicBezTo>
                  <a:cubicBezTo>
                    <a:pt x="19492" y="10161"/>
                    <a:pt x="19134" y="9757"/>
                    <a:pt x="18862" y="9212"/>
                  </a:cubicBezTo>
                  <a:cubicBezTo>
                    <a:pt x="18439" y="8269"/>
                    <a:pt x="17919" y="7423"/>
                    <a:pt x="17041" y="6805"/>
                  </a:cubicBezTo>
                  <a:cubicBezTo>
                    <a:pt x="16943" y="6740"/>
                    <a:pt x="16813" y="6610"/>
                    <a:pt x="16780" y="6513"/>
                  </a:cubicBezTo>
                  <a:cubicBezTo>
                    <a:pt x="16715" y="5732"/>
                    <a:pt x="16130" y="5602"/>
                    <a:pt x="15512" y="5537"/>
                  </a:cubicBezTo>
                  <a:cubicBezTo>
                    <a:pt x="14927" y="5472"/>
                    <a:pt x="14374" y="5407"/>
                    <a:pt x="14146" y="4724"/>
                  </a:cubicBezTo>
                  <a:cubicBezTo>
                    <a:pt x="14114" y="4626"/>
                    <a:pt x="13984" y="4594"/>
                    <a:pt x="13886" y="4561"/>
                  </a:cubicBezTo>
                  <a:cubicBezTo>
                    <a:pt x="13268" y="4464"/>
                    <a:pt x="12683" y="4301"/>
                    <a:pt x="12098" y="4139"/>
                  </a:cubicBezTo>
                  <a:cubicBezTo>
                    <a:pt x="11480" y="3976"/>
                    <a:pt x="10992" y="3748"/>
                    <a:pt x="10667" y="3196"/>
                  </a:cubicBezTo>
                  <a:cubicBezTo>
                    <a:pt x="10455" y="2895"/>
                    <a:pt x="10348" y="2758"/>
                    <a:pt x="10201" y="2758"/>
                  </a:cubicBezTo>
                  <a:cubicBezTo>
                    <a:pt x="10078" y="2758"/>
                    <a:pt x="9926" y="2855"/>
                    <a:pt x="9659" y="3033"/>
                  </a:cubicBezTo>
                  <a:cubicBezTo>
                    <a:pt x="9411" y="3198"/>
                    <a:pt x="9176" y="3376"/>
                    <a:pt x="8913" y="3376"/>
                  </a:cubicBezTo>
                  <a:cubicBezTo>
                    <a:pt x="8762" y="3376"/>
                    <a:pt x="8601" y="3317"/>
                    <a:pt x="8423" y="3163"/>
                  </a:cubicBezTo>
                  <a:cubicBezTo>
                    <a:pt x="8347" y="3109"/>
                    <a:pt x="8260" y="3087"/>
                    <a:pt x="8170" y="3087"/>
                  </a:cubicBezTo>
                  <a:cubicBezTo>
                    <a:pt x="7989" y="3087"/>
                    <a:pt x="7794" y="3174"/>
                    <a:pt x="7642" y="3261"/>
                  </a:cubicBezTo>
                  <a:cubicBezTo>
                    <a:pt x="7370" y="3416"/>
                    <a:pt x="7110" y="3525"/>
                    <a:pt x="6840" y="3525"/>
                  </a:cubicBezTo>
                  <a:cubicBezTo>
                    <a:pt x="6658" y="3525"/>
                    <a:pt x="6473" y="3476"/>
                    <a:pt x="6277" y="3358"/>
                  </a:cubicBezTo>
                  <a:cubicBezTo>
                    <a:pt x="5691" y="3000"/>
                    <a:pt x="5236" y="2578"/>
                    <a:pt x="5138" y="1862"/>
                  </a:cubicBezTo>
                  <a:cubicBezTo>
                    <a:pt x="5073" y="1537"/>
                    <a:pt x="5106" y="1244"/>
                    <a:pt x="5138" y="952"/>
                  </a:cubicBezTo>
                  <a:cubicBezTo>
                    <a:pt x="5171" y="789"/>
                    <a:pt x="5203" y="594"/>
                    <a:pt x="5203" y="399"/>
                  </a:cubicBezTo>
                  <a:cubicBezTo>
                    <a:pt x="5203" y="112"/>
                    <a:pt x="5133" y="1"/>
                    <a:pt x="4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p:nvPr/>
          </p:nvSpPr>
          <p:spPr>
            <a:xfrm>
              <a:off x="6560825" y="2829963"/>
              <a:ext cx="1050400" cy="778875"/>
            </a:xfrm>
            <a:custGeom>
              <a:rect b="b" l="l" r="r" t="t"/>
              <a:pathLst>
                <a:path extrusionOk="0" h="31155" w="42016">
                  <a:moveTo>
                    <a:pt x="12406" y="1"/>
                  </a:moveTo>
                  <a:cubicBezTo>
                    <a:pt x="12068" y="1"/>
                    <a:pt x="11833" y="141"/>
                    <a:pt x="11643" y="440"/>
                  </a:cubicBezTo>
                  <a:cubicBezTo>
                    <a:pt x="11382" y="895"/>
                    <a:pt x="11090" y="1285"/>
                    <a:pt x="11122" y="1870"/>
                  </a:cubicBezTo>
                  <a:cubicBezTo>
                    <a:pt x="11155" y="2293"/>
                    <a:pt x="10960" y="2586"/>
                    <a:pt x="10537" y="2748"/>
                  </a:cubicBezTo>
                  <a:cubicBezTo>
                    <a:pt x="10309" y="2846"/>
                    <a:pt x="10179" y="3041"/>
                    <a:pt x="10082" y="3301"/>
                  </a:cubicBezTo>
                  <a:cubicBezTo>
                    <a:pt x="9854" y="3887"/>
                    <a:pt x="9431" y="4342"/>
                    <a:pt x="8878" y="4667"/>
                  </a:cubicBezTo>
                  <a:cubicBezTo>
                    <a:pt x="8553" y="4797"/>
                    <a:pt x="8456" y="5025"/>
                    <a:pt x="8456" y="5350"/>
                  </a:cubicBezTo>
                  <a:cubicBezTo>
                    <a:pt x="8456" y="5805"/>
                    <a:pt x="8391" y="6228"/>
                    <a:pt x="8000" y="6521"/>
                  </a:cubicBezTo>
                  <a:cubicBezTo>
                    <a:pt x="7285" y="7074"/>
                    <a:pt x="6732" y="7691"/>
                    <a:pt x="6309" y="8472"/>
                  </a:cubicBezTo>
                  <a:cubicBezTo>
                    <a:pt x="6123" y="8814"/>
                    <a:pt x="5906" y="9157"/>
                    <a:pt x="5460" y="9157"/>
                  </a:cubicBezTo>
                  <a:cubicBezTo>
                    <a:pt x="5440" y="9157"/>
                    <a:pt x="5420" y="9156"/>
                    <a:pt x="5399" y="9155"/>
                  </a:cubicBezTo>
                  <a:cubicBezTo>
                    <a:pt x="5171" y="9155"/>
                    <a:pt x="5041" y="9317"/>
                    <a:pt x="4976" y="9480"/>
                  </a:cubicBezTo>
                  <a:cubicBezTo>
                    <a:pt x="4813" y="9838"/>
                    <a:pt x="4521" y="10098"/>
                    <a:pt x="4261" y="10358"/>
                  </a:cubicBezTo>
                  <a:cubicBezTo>
                    <a:pt x="3903" y="10781"/>
                    <a:pt x="3545" y="11171"/>
                    <a:pt x="3285" y="11659"/>
                  </a:cubicBezTo>
                  <a:cubicBezTo>
                    <a:pt x="3122" y="11951"/>
                    <a:pt x="2927" y="12212"/>
                    <a:pt x="2667" y="12407"/>
                  </a:cubicBezTo>
                  <a:cubicBezTo>
                    <a:pt x="2437" y="12620"/>
                    <a:pt x="2303" y="12726"/>
                    <a:pt x="2144" y="12726"/>
                  </a:cubicBezTo>
                  <a:cubicBezTo>
                    <a:pt x="2012" y="12726"/>
                    <a:pt x="1863" y="12652"/>
                    <a:pt x="1627" y="12504"/>
                  </a:cubicBezTo>
                  <a:cubicBezTo>
                    <a:pt x="1502" y="12442"/>
                    <a:pt x="1371" y="12402"/>
                    <a:pt x="1257" y="12402"/>
                  </a:cubicBezTo>
                  <a:cubicBezTo>
                    <a:pt x="1132" y="12402"/>
                    <a:pt x="1027" y="12450"/>
                    <a:pt x="976" y="12569"/>
                  </a:cubicBezTo>
                  <a:cubicBezTo>
                    <a:pt x="781" y="12992"/>
                    <a:pt x="391" y="13350"/>
                    <a:pt x="358" y="13870"/>
                  </a:cubicBezTo>
                  <a:cubicBezTo>
                    <a:pt x="326" y="14390"/>
                    <a:pt x="1" y="15041"/>
                    <a:pt x="911" y="15171"/>
                  </a:cubicBezTo>
                  <a:cubicBezTo>
                    <a:pt x="944" y="15171"/>
                    <a:pt x="976" y="15268"/>
                    <a:pt x="1009" y="15301"/>
                  </a:cubicBezTo>
                  <a:cubicBezTo>
                    <a:pt x="1236" y="15724"/>
                    <a:pt x="1692" y="15886"/>
                    <a:pt x="2049" y="15951"/>
                  </a:cubicBezTo>
                  <a:cubicBezTo>
                    <a:pt x="2635" y="16049"/>
                    <a:pt x="2960" y="16309"/>
                    <a:pt x="3220" y="16732"/>
                  </a:cubicBezTo>
                  <a:cubicBezTo>
                    <a:pt x="3415" y="17090"/>
                    <a:pt x="3708" y="17285"/>
                    <a:pt x="4033" y="17350"/>
                  </a:cubicBezTo>
                  <a:cubicBezTo>
                    <a:pt x="4716" y="17512"/>
                    <a:pt x="5334" y="17903"/>
                    <a:pt x="6049" y="17903"/>
                  </a:cubicBezTo>
                  <a:cubicBezTo>
                    <a:pt x="6277" y="17935"/>
                    <a:pt x="6570" y="17968"/>
                    <a:pt x="6667" y="18228"/>
                  </a:cubicBezTo>
                  <a:cubicBezTo>
                    <a:pt x="6830" y="18748"/>
                    <a:pt x="7220" y="18748"/>
                    <a:pt x="7675" y="18846"/>
                  </a:cubicBezTo>
                  <a:cubicBezTo>
                    <a:pt x="8423" y="19008"/>
                    <a:pt x="9269" y="19073"/>
                    <a:pt x="9399" y="20114"/>
                  </a:cubicBezTo>
                  <a:cubicBezTo>
                    <a:pt x="9431" y="20179"/>
                    <a:pt x="9529" y="20211"/>
                    <a:pt x="9594" y="20276"/>
                  </a:cubicBezTo>
                  <a:cubicBezTo>
                    <a:pt x="10407" y="20927"/>
                    <a:pt x="11025" y="21772"/>
                    <a:pt x="11447" y="22748"/>
                  </a:cubicBezTo>
                  <a:cubicBezTo>
                    <a:pt x="11603" y="23122"/>
                    <a:pt x="11818" y="23465"/>
                    <a:pt x="12265" y="23465"/>
                  </a:cubicBezTo>
                  <a:cubicBezTo>
                    <a:pt x="12285" y="23465"/>
                    <a:pt x="12305" y="23465"/>
                    <a:pt x="12325" y="23463"/>
                  </a:cubicBezTo>
                  <a:cubicBezTo>
                    <a:pt x="12374" y="23460"/>
                    <a:pt x="12420" y="23458"/>
                    <a:pt x="12465" y="23458"/>
                  </a:cubicBezTo>
                  <a:cubicBezTo>
                    <a:pt x="13215" y="23458"/>
                    <a:pt x="13578" y="23956"/>
                    <a:pt x="13854" y="24569"/>
                  </a:cubicBezTo>
                  <a:cubicBezTo>
                    <a:pt x="14017" y="24927"/>
                    <a:pt x="14179" y="25219"/>
                    <a:pt x="14634" y="25285"/>
                  </a:cubicBezTo>
                  <a:cubicBezTo>
                    <a:pt x="15025" y="25317"/>
                    <a:pt x="15220" y="25610"/>
                    <a:pt x="15350" y="25967"/>
                  </a:cubicBezTo>
                  <a:cubicBezTo>
                    <a:pt x="15511" y="26406"/>
                    <a:pt x="15558" y="26550"/>
                    <a:pt x="15793" y="26550"/>
                  </a:cubicBezTo>
                  <a:cubicBezTo>
                    <a:pt x="15889" y="26550"/>
                    <a:pt x="16016" y="26526"/>
                    <a:pt x="16195" y="26488"/>
                  </a:cubicBezTo>
                  <a:cubicBezTo>
                    <a:pt x="16351" y="26460"/>
                    <a:pt x="16501" y="26445"/>
                    <a:pt x="16647" y="26445"/>
                  </a:cubicBezTo>
                  <a:cubicBezTo>
                    <a:pt x="17174" y="26445"/>
                    <a:pt x="17642" y="26633"/>
                    <a:pt x="18049" y="27041"/>
                  </a:cubicBezTo>
                  <a:cubicBezTo>
                    <a:pt x="18374" y="27398"/>
                    <a:pt x="18797" y="27561"/>
                    <a:pt x="19252" y="27626"/>
                  </a:cubicBezTo>
                  <a:cubicBezTo>
                    <a:pt x="20195" y="27723"/>
                    <a:pt x="21106" y="27854"/>
                    <a:pt x="21691" y="28699"/>
                  </a:cubicBezTo>
                  <a:cubicBezTo>
                    <a:pt x="21724" y="28732"/>
                    <a:pt x="21724" y="28764"/>
                    <a:pt x="21756" y="28764"/>
                  </a:cubicBezTo>
                  <a:cubicBezTo>
                    <a:pt x="21810" y="28760"/>
                    <a:pt x="21864" y="28758"/>
                    <a:pt x="21917" y="28758"/>
                  </a:cubicBezTo>
                  <a:cubicBezTo>
                    <a:pt x="22664" y="28758"/>
                    <a:pt x="23332" y="29159"/>
                    <a:pt x="24000" y="29219"/>
                  </a:cubicBezTo>
                  <a:cubicBezTo>
                    <a:pt x="24650" y="29252"/>
                    <a:pt x="25106" y="29349"/>
                    <a:pt x="25431" y="29870"/>
                  </a:cubicBezTo>
                  <a:cubicBezTo>
                    <a:pt x="25576" y="30063"/>
                    <a:pt x="25739" y="30167"/>
                    <a:pt x="25934" y="30167"/>
                  </a:cubicBezTo>
                  <a:cubicBezTo>
                    <a:pt x="26001" y="30167"/>
                    <a:pt x="26072" y="30155"/>
                    <a:pt x="26146" y="30130"/>
                  </a:cubicBezTo>
                  <a:cubicBezTo>
                    <a:pt x="26384" y="30037"/>
                    <a:pt x="26617" y="29988"/>
                    <a:pt x="26842" y="29988"/>
                  </a:cubicBezTo>
                  <a:cubicBezTo>
                    <a:pt x="27170" y="29988"/>
                    <a:pt x="27483" y="30093"/>
                    <a:pt x="27772" y="30325"/>
                  </a:cubicBezTo>
                  <a:cubicBezTo>
                    <a:pt x="27870" y="30195"/>
                    <a:pt x="27902" y="30130"/>
                    <a:pt x="27967" y="30065"/>
                  </a:cubicBezTo>
                  <a:cubicBezTo>
                    <a:pt x="28210" y="29691"/>
                    <a:pt x="28324" y="29532"/>
                    <a:pt x="28507" y="29532"/>
                  </a:cubicBezTo>
                  <a:cubicBezTo>
                    <a:pt x="28642" y="29532"/>
                    <a:pt x="28815" y="29620"/>
                    <a:pt x="29106" y="29772"/>
                  </a:cubicBezTo>
                  <a:cubicBezTo>
                    <a:pt x="29398" y="29902"/>
                    <a:pt x="29724" y="29967"/>
                    <a:pt x="30049" y="30000"/>
                  </a:cubicBezTo>
                  <a:cubicBezTo>
                    <a:pt x="30732" y="30130"/>
                    <a:pt x="31415" y="30293"/>
                    <a:pt x="31902" y="30878"/>
                  </a:cubicBezTo>
                  <a:cubicBezTo>
                    <a:pt x="32043" y="31065"/>
                    <a:pt x="32153" y="31155"/>
                    <a:pt x="32266" y="31155"/>
                  </a:cubicBezTo>
                  <a:cubicBezTo>
                    <a:pt x="32388" y="31155"/>
                    <a:pt x="32513" y="31049"/>
                    <a:pt x="32683" y="30845"/>
                  </a:cubicBezTo>
                  <a:cubicBezTo>
                    <a:pt x="32780" y="30748"/>
                    <a:pt x="32845" y="30585"/>
                    <a:pt x="32975" y="30455"/>
                  </a:cubicBezTo>
                  <a:cubicBezTo>
                    <a:pt x="33255" y="30120"/>
                    <a:pt x="33460" y="29955"/>
                    <a:pt x="33712" y="29955"/>
                  </a:cubicBezTo>
                  <a:cubicBezTo>
                    <a:pt x="33900" y="29955"/>
                    <a:pt x="34115" y="30047"/>
                    <a:pt x="34406" y="30227"/>
                  </a:cubicBezTo>
                  <a:cubicBezTo>
                    <a:pt x="34513" y="30291"/>
                    <a:pt x="34601" y="30320"/>
                    <a:pt x="34678" y="30320"/>
                  </a:cubicBezTo>
                  <a:cubicBezTo>
                    <a:pt x="34834" y="30320"/>
                    <a:pt x="34937" y="30197"/>
                    <a:pt x="35024" y="30000"/>
                  </a:cubicBezTo>
                  <a:cubicBezTo>
                    <a:pt x="35089" y="29870"/>
                    <a:pt x="35122" y="29707"/>
                    <a:pt x="35187" y="29545"/>
                  </a:cubicBezTo>
                  <a:cubicBezTo>
                    <a:pt x="35414" y="28894"/>
                    <a:pt x="35870" y="28406"/>
                    <a:pt x="36553" y="28244"/>
                  </a:cubicBezTo>
                  <a:cubicBezTo>
                    <a:pt x="37073" y="28146"/>
                    <a:pt x="37203" y="27854"/>
                    <a:pt x="37301" y="27366"/>
                  </a:cubicBezTo>
                  <a:cubicBezTo>
                    <a:pt x="37426" y="26706"/>
                    <a:pt x="37947" y="26258"/>
                    <a:pt x="38598" y="26258"/>
                  </a:cubicBezTo>
                  <a:cubicBezTo>
                    <a:pt x="38621" y="26258"/>
                    <a:pt x="38643" y="26259"/>
                    <a:pt x="38666" y="26260"/>
                  </a:cubicBezTo>
                  <a:cubicBezTo>
                    <a:pt x="38705" y="26263"/>
                    <a:pt x="38742" y="26264"/>
                    <a:pt x="38778" y="26264"/>
                  </a:cubicBezTo>
                  <a:cubicBezTo>
                    <a:pt x="39171" y="26264"/>
                    <a:pt x="39436" y="26105"/>
                    <a:pt x="39675" y="25837"/>
                  </a:cubicBezTo>
                  <a:cubicBezTo>
                    <a:pt x="39967" y="25480"/>
                    <a:pt x="40325" y="25252"/>
                    <a:pt x="40780" y="25219"/>
                  </a:cubicBezTo>
                  <a:cubicBezTo>
                    <a:pt x="41235" y="25154"/>
                    <a:pt x="41593" y="24862"/>
                    <a:pt x="42016" y="24276"/>
                  </a:cubicBezTo>
                  <a:lnTo>
                    <a:pt x="42016" y="24276"/>
                  </a:lnTo>
                  <a:cubicBezTo>
                    <a:pt x="41911" y="24287"/>
                    <a:pt x="41810" y="24292"/>
                    <a:pt x="41713" y="24292"/>
                  </a:cubicBezTo>
                  <a:cubicBezTo>
                    <a:pt x="40917" y="24292"/>
                    <a:pt x="40420" y="23935"/>
                    <a:pt x="40130" y="23268"/>
                  </a:cubicBezTo>
                  <a:cubicBezTo>
                    <a:pt x="40050" y="23108"/>
                    <a:pt x="39903" y="22991"/>
                    <a:pt x="39709" y="22991"/>
                  </a:cubicBezTo>
                  <a:cubicBezTo>
                    <a:pt x="39667" y="22991"/>
                    <a:pt x="39623" y="22997"/>
                    <a:pt x="39577" y="23008"/>
                  </a:cubicBezTo>
                  <a:cubicBezTo>
                    <a:pt x="39492" y="23039"/>
                    <a:pt x="39412" y="23053"/>
                    <a:pt x="39337" y="23053"/>
                  </a:cubicBezTo>
                  <a:cubicBezTo>
                    <a:pt x="39097" y="23053"/>
                    <a:pt x="38905" y="22906"/>
                    <a:pt x="38731" y="22683"/>
                  </a:cubicBezTo>
                  <a:cubicBezTo>
                    <a:pt x="38601" y="22455"/>
                    <a:pt x="38406" y="22260"/>
                    <a:pt x="38276" y="22000"/>
                  </a:cubicBezTo>
                  <a:cubicBezTo>
                    <a:pt x="38081" y="21642"/>
                    <a:pt x="37951" y="21220"/>
                    <a:pt x="37398" y="21220"/>
                  </a:cubicBezTo>
                  <a:cubicBezTo>
                    <a:pt x="37203" y="21220"/>
                    <a:pt x="37105" y="20992"/>
                    <a:pt x="37040" y="20797"/>
                  </a:cubicBezTo>
                  <a:cubicBezTo>
                    <a:pt x="36943" y="20537"/>
                    <a:pt x="36878" y="20276"/>
                    <a:pt x="36748" y="20049"/>
                  </a:cubicBezTo>
                  <a:cubicBezTo>
                    <a:pt x="36630" y="19784"/>
                    <a:pt x="36459" y="19519"/>
                    <a:pt x="36139" y="19519"/>
                  </a:cubicBezTo>
                  <a:cubicBezTo>
                    <a:pt x="36105" y="19519"/>
                    <a:pt x="36070" y="19522"/>
                    <a:pt x="36032" y="19529"/>
                  </a:cubicBezTo>
                  <a:cubicBezTo>
                    <a:pt x="35963" y="19541"/>
                    <a:pt x="35899" y="19548"/>
                    <a:pt x="35839" y="19548"/>
                  </a:cubicBezTo>
                  <a:cubicBezTo>
                    <a:pt x="35444" y="19548"/>
                    <a:pt x="35226" y="19286"/>
                    <a:pt x="35057" y="18976"/>
                  </a:cubicBezTo>
                  <a:cubicBezTo>
                    <a:pt x="34862" y="18683"/>
                    <a:pt x="34732" y="18390"/>
                    <a:pt x="34406" y="18260"/>
                  </a:cubicBezTo>
                  <a:cubicBezTo>
                    <a:pt x="33984" y="18130"/>
                    <a:pt x="33756" y="17772"/>
                    <a:pt x="33691" y="17350"/>
                  </a:cubicBezTo>
                  <a:cubicBezTo>
                    <a:pt x="33626" y="16992"/>
                    <a:pt x="33496" y="16699"/>
                    <a:pt x="33073" y="16569"/>
                  </a:cubicBezTo>
                  <a:cubicBezTo>
                    <a:pt x="32943" y="16537"/>
                    <a:pt x="32813" y="16439"/>
                    <a:pt x="32748" y="16342"/>
                  </a:cubicBezTo>
                  <a:cubicBezTo>
                    <a:pt x="32423" y="15756"/>
                    <a:pt x="31805" y="15594"/>
                    <a:pt x="31284" y="15268"/>
                  </a:cubicBezTo>
                  <a:cubicBezTo>
                    <a:pt x="31047" y="15120"/>
                    <a:pt x="30809" y="15060"/>
                    <a:pt x="30590" y="15060"/>
                  </a:cubicBezTo>
                  <a:cubicBezTo>
                    <a:pt x="30329" y="15060"/>
                    <a:pt x="30095" y="15145"/>
                    <a:pt x="29919" y="15268"/>
                  </a:cubicBezTo>
                  <a:cubicBezTo>
                    <a:pt x="29561" y="15529"/>
                    <a:pt x="29236" y="16016"/>
                    <a:pt x="29398" y="16634"/>
                  </a:cubicBezTo>
                  <a:cubicBezTo>
                    <a:pt x="29528" y="17155"/>
                    <a:pt x="29431" y="17285"/>
                    <a:pt x="28878" y="17415"/>
                  </a:cubicBezTo>
                  <a:cubicBezTo>
                    <a:pt x="28780" y="17447"/>
                    <a:pt x="28585" y="17415"/>
                    <a:pt x="28488" y="17480"/>
                  </a:cubicBezTo>
                  <a:cubicBezTo>
                    <a:pt x="28239" y="17669"/>
                    <a:pt x="28008" y="17746"/>
                    <a:pt x="27787" y="17746"/>
                  </a:cubicBezTo>
                  <a:cubicBezTo>
                    <a:pt x="27398" y="17746"/>
                    <a:pt x="27039" y="17509"/>
                    <a:pt x="26667" y="17220"/>
                  </a:cubicBezTo>
                  <a:cubicBezTo>
                    <a:pt x="25821" y="16569"/>
                    <a:pt x="25268" y="15659"/>
                    <a:pt x="24390" y="15041"/>
                  </a:cubicBezTo>
                  <a:cubicBezTo>
                    <a:pt x="24260" y="14943"/>
                    <a:pt x="24163" y="14781"/>
                    <a:pt x="24163" y="14618"/>
                  </a:cubicBezTo>
                  <a:cubicBezTo>
                    <a:pt x="24163" y="13935"/>
                    <a:pt x="23707" y="13447"/>
                    <a:pt x="23317" y="13025"/>
                  </a:cubicBezTo>
                  <a:cubicBezTo>
                    <a:pt x="22992" y="12634"/>
                    <a:pt x="22797" y="12309"/>
                    <a:pt x="22764" y="11821"/>
                  </a:cubicBezTo>
                  <a:cubicBezTo>
                    <a:pt x="22738" y="11368"/>
                    <a:pt x="22580" y="11177"/>
                    <a:pt x="22218" y="11177"/>
                  </a:cubicBezTo>
                  <a:cubicBezTo>
                    <a:pt x="22139" y="11177"/>
                    <a:pt x="22051" y="11186"/>
                    <a:pt x="21951" y="11204"/>
                  </a:cubicBezTo>
                  <a:cubicBezTo>
                    <a:pt x="21496" y="11301"/>
                    <a:pt x="21041" y="11366"/>
                    <a:pt x="20618" y="11594"/>
                  </a:cubicBezTo>
                  <a:cubicBezTo>
                    <a:pt x="20399" y="11711"/>
                    <a:pt x="20191" y="11757"/>
                    <a:pt x="19990" y="11757"/>
                  </a:cubicBezTo>
                  <a:cubicBezTo>
                    <a:pt x="19359" y="11757"/>
                    <a:pt x="18804" y="11302"/>
                    <a:pt x="18212" y="11204"/>
                  </a:cubicBezTo>
                  <a:cubicBezTo>
                    <a:pt x="18114" y="11171"/>
                    <a:pt x="18016" y="10976"/>
                    <a:pt x="17984" y="10878"/>
                  </a:cubicBezTo>
                  <a:cubicBezTo>
                    <a:pt x="17854" y="10098"/>
                    <a:pt x="17301" y="9968"/>
                    <a:pt x="16683" y="9968"/>
                  </a:cubicBezTo>
                  <a:cubicBezTo>
                    <a:pt x="16293" y="9968"/>
                    <a:pt x="16000" y="9805"/>
                    <a:pt x="15708" y="9578"/>
                  </a:cubicBezTo>
                  <a:cubicBezTo>
                    <a:pt x="15350" y="9220"/>
                    <a:pt x="14960" y="8862"/>
                    <a:pt x="14602" y="8504"/>
                  </a:cubicBezTo>
                  <a:cubicBezTo>
                    <a:pt x="14374" y="8309"/>
                    <a:pt x="14244" y="8082"/>
                    <a:pt x="14179" y="7822"/>
                  </a:cubicBezTo>
                  <a:cubicBezTo>
                    <a:pt x="14049" y="7009"/>
                    <a:pt x="13756" y="6196"/>
                    <a:pt x="13659" y="5350"/>
                  </a:cubicBezTo>
                  <a:cubicBezTo>
                    <a:pt x="13561" y="4179"/>
                    <a:pt x="13399" y="3041"/>
                    <a:pt x="14244" y="2033"/>
                  </a:cubicBezTo>
                  <a:cubicBezTo>
                    <a:pt x="14569" y="1643"/>
                    <a:pt x="14342" y="1155"/>
                    <a:pt x="13854" y="1057"/>
                  </a:cubicBezTo>
                  <a:cubicBezTo>
                    <a:pt x="13529" y="992"/>
                    <a:pt x="13334" y="797"/>
                    <a:pt x="13269" y="472"/>
                  </a:cubicBezTo>
                  <a:cubicBezTo>
                    <a:pt x="13171" y="147"/>
                    <a:pt x="12943" y="49"/>
                    <a:pt x="12618" y="17"/>
                  </a:cubicBezTo>
                  <a:cubicBezTo>
                    <a:pt x="12543" y="6"/>
                    <a:pt x="12473" y="1"/>
                    <a:pt x="12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p:nvPr/>
          </p:nvSpPr>
          <p:spPr>
            <a:xfrm>
              <a:off x="6560825" y="2290288"/>
              <a:ext cx="182125" cy="151000"/>
            </a:xfrm>
            <a:custGeom>
              <a:rect b="b" l="l" r="r" t="t"/>
              <a:pathLst>
                <a:path extrusionOk="0" h="6040" w="7285">
                  <a:moveTo>
                    <a:pt x="1797" y="1"/>
                  </a:moveTo>
                  <a:cubicBezTo>
                    <a:pt x="1714" y="1"/>
                    <a:pt x="1638" y="32"/>
                    <a:pt x="1562" y="108"/>
                  </a:cubicBezTo>
                  <a:cubicBezTo>
                    <a:pt x="1301" y="304"/>
                    <a:pt x="1009" y="466"/>
                    <a:pt x="749" y="661"/>
                  </a:cubicBezTo>
                  <a:cubicBezTo>
                    <a:pt x="131" y="1182"/>
                    <a:pt x="1" y="1604"/>
                    <a:pt x="196" y="2255"/>
                  </a:cubicBezTo>
                  <a:cubicBezTo>
                    <a:pt x="358" y="2808"/>
                    <a:pt x="846" y="3035"/>
                    <a:pt x="1106" y="3458"/>
                  </a:cubicBezTo>
                  <a:cubicBezTo>
                    <a:pt x="1269" y="3686"/>
                    <a:pt x="1366" y="3718"/>
                    <a:pt x="1627" y="3718"/>
                  </a:cubicBezTo>
                  <a:cubicBezTo>
                    <a:pt x="1685" y="3716"/>
                    <a:pt x="1740" y="3714"/>
                    <a:pt x="1793" y="3714"/>
                  </a:cubicBezTo>
                  <a:cubicBezTo>
                    <a:pt x="2419" y="3714"/>
                    <a:pt x="2677" y="3904"/>
                    <a:pt x="2797" y="4564"/>
                  </a:cubicBezTo>
                  <a:cubicBezTo>
                    <a:pt x="2960" y="5442"/>
                    <a:pt x="3805" y="5474"/>
                    <a:pt x="4293" y="5929"/>
                  </a:cubicBezTo>
                  <a:cubicBezTo>
                    <a:pt x="4903" y="5929"/>
                    <a:pt x="5531" y="6039"/>
                    <a:pt x="6164" y="6039"/>
                  </a:cubicBezTo>
                  <a:cubicBezTo>
                    <a:pt x="6374" y="6039"/>
                    <a:pt x="6586" y="6027"/>
                    <a:pt x="6797" y="5994"/>
                  </a:cubicBezTo>
                  <a:cubicBezTo>
                    <a:pt x="7122" y="5962"/>
                    <a:pt x="7285" y="5637"/>
                    <a:pt x="7187" y="5344"/>
                  </a:cubicBezTo>
                  <a:cubicBezTo>
                    <a:pt x="7001" y="4846"/>
                    <a:pt x="6426" y="4496"/>
                    <a:pt x="5892" y="4496"/>
                  </a:cubicBezTo>
                  <a:cubicBezTo>
                    <a:pt x="5868" y="4496"/>
                    <a:pt x="5845" y="4497"/>
                    <a:pt x="5822" y="4499"/>
                  </a:cubicBezTo>
                  <a:cubicBezTo>
                    <a:pt x="5616" y="4512"/>
                    <a:pt x="5453" y="4523"/>
                    <a:pt x="5322" y="4523"/>
                  </a:cubicBezTo>
                  <a:cubicBezTo>
                    <a:pt x="4832" y="4523"/>
                    <a:pt x="4777" y="4372"/>
                    <a:pt x="4521" y="3653"/>
                  </a:cubicBezTo>
                  <a:cubicBezTo>
                    <a:pt x="4488" y="3588"/>
                    <a:pt x="4456" y="3555"/>
                    <a:pt x="4358" y="3458"/>
                  </a:cubicBezTo>
                  <a:cubicBezTo>
                    <a:pt x="4228" y="3555"/>
                    <a:pt x="4131" y="3653"/>
                    <a:pt x="4000" y="3718"/>
                  </a:cubicBezTo>
                  <a:cubicBezTo>
                    <a:pt x="3844" y="3822"/>
                    <a:pt x="3678" y="3890"/>
                    <a:pt x="3518" y="3890"/>
                  </a:cubicBezTo>
                  <a:cubicBezTo>
                    <a:pt x="3378" y="3890"/>
                    <a:pt x="3243" y="3839"/>
                    <a:pt x="3122" y="3718"/>
                  </a:cubicBezTo>
                  <a:cubicBezTo>
                    <a:pt x="2830" y="3458"/>
                    <a:pt x="2895" y="3100"/>
                    <a:pt x="3090" y="2840"/>
                  </a:cubicBezTo>
                  <a:cubicBezTo>
                    <a:pt x="3285" y="2612"/>
                    <a:pt x="3318" y="2352"/>
                    <a:pt x="3350" y="2060"/>
                  </a:cubicBezTo>
                  <a:cubicBezTo>
                    <a:pt x="3415" y="1214"/>
                    <a:pt x="3513" y="1116"/>
                    <a:pt x="4326" y="986"/>
                  </a:cubicBezTo>
                  <a:cubicBezTo>
                    <a:pt x="4456" y="986"/>
                    <a:pt x="4618" y="986"/>
                    <a:pt x="4618" y="791"/>
                  </a:cubicBezTo>
                  <a:cubicBezTo>
                    <a:pt x="4618" y="629"/>
                    <a:pt x="4456" y="596"/>
                    <a:pt x="4326" y="596"/>
                  </a:cubicBezTo>
                  <a:cubicBezTo>
                    <a:pt x="4195" y="606"/>
                    <a:pt x="4062" y="619"/>
                    <a:pt x="3932" y="619"/>
                  </a:cubicBezTo>
                  <a:cubicBezTo>
                    <a:pt x="3641" y="619"/>
                    <a:pt x="3367" y="553"/>
                    <a:pt x="3187" y="238"/>
                  </a:cubicBezTo>
                  <a:cubicBezTo>
                    <a:pt x="3152" y="167"/>
                    <a:pt x="3096" y="144"/>
                    <a:pt x="3036" y="144"/>
                  </a:cubicBezTo>
                  <a:cubicBezTo>
                    <a:pt x="2989" y="144"/>
                    <a:pt x="2938" y="159"/>
                    <a:pt x="2895" y="173"/>
                  </a:cubicBezTo>
                  <a:cubicBezTo>
                    <a:pt x="2570" y="173"/>
                    <a:pt x="2277" y="141"/>
                    <a:pt x="1984" y="43"/>
                  </a:cubicBezTo>
                  <a:cubicBezTo>
                    <a:pt x="1917" y="16"/>
                    <a:pt x="1855" y="1"/>
                    <a:pt x="17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6860825" y="2213488"/>
              <a:ext cx="387000" cy="425050"/>
            </a:xfrm>
            <a:custGeom>
              <a:rect b="b" l="l" r="r" t="t"/>
              <a:pathLst>
                <a:path extrusionOk="0" h="17002" w="15480">
                  <a:moveTo>
                    <a:pt x="4445" y="1"/>
                  </a:moveTo>
                  <a:cubicBezTo>
                    <a:pt x="4357" y="1"/>
                    <a:pt x="4244" y="22"/>
                    <a:pt x="4098" y="59"/>
                  </a:cubicBezTo>
                  <a:cubicBezTo>
                    <a:pt x="3747" y="139"/>
                    <a:pt x="3419" y="310"/>
                    <a:pt x="3057" y="310"/>
                  </a:cubicBezTo>
                  <a:cubicBezTo>
                    <a:pt x="2983" y="310"/>
                    <a:pt x="2907" y="303"/>
                    <a:pt x="2830" y="286"/>
                  </a:cubicBezTo>
                  <a:cubicBezTo>
                    <a:pt x="2685" y="248"/>
                    <a:pt x="2569" y="228"/>
                    <a:pt x="2476" y="228"/>
                  </a:cubicBezTo>
                  <a:cubicBezTo>
                    <a:pt x="2171" y="228"/>
                    <a:pt x="2114" y="446"/>
                    <a:pt x="2114" y="969"/>
                  </a:cubicBezTo>
                  <a:cubicBezTo>
                    <a:pt x="2114" y="1815"/>
                    <a:pt x="1919" y="2595"/>
                    <a:pt x="1691" y="3376"/>
                  </a:cubicBezTo>
                  <a:cubicBezTo>
                    <a:pt x="1561" y="3928"/>
                    <a:pt x="1204" y="4384"/>
                    <a:pt x="1204" y="5001"/>
                  </a:cubicBezTo>
                  <a:cubicBezTo>
                    <a:pt x="1236" y="5587"/>
                    <a:pt x="1269" y="6172"/>
                    <a:pt x="1106" y="6758"/>
                  </a:cubicBezTo>
                  <a:cubicBezTo>
                    <a:pt x="1041" y="6953"/>
                    <a:pt x="1073" y="7148"/>
                    <a:pt x="1171" y="7310"/>
                  </a:cubicBezTo>
                  <a:cubicBezTo>
                    <a:pt x="1334" y="7701"/>
                    <a:pt x="1269" y="8058"/>
                    <a:pt x="1204" y="8449"/>
                  </a:cubicBezTo>
                  <a:cubicBezTo>
                    <a:pt x="1008" y="9294"/>
                    <a:pt x="683" y="10140"/>
                    <a:pt x="781" y="11050"/>
                  </a:cubicBezTo>
                  <a:cubicBezTo>
                    <a:pt x="846" y="11570"/>
                    <a:pt x="553" y="12058"/>
                    <a:pt x="260" y="12481"/>
                  </a:cubicBezTo>
                  <a:cubicBezTo>
                    <a:pt x="0" y="12904"/>
                    <a:pt x="293" y="13099"/>
                    <a:pt x="618" y="13196"/>
                  </a:cubicBezTo>
                  <a:cubicBezTo>
                    <a:pt x="678" y="13208"/>
                    <a:pt x="742" y="13216"/>
                    <a:pt x="805" y="13216"/>
                  </a:cubicBezTo>
                  <a:cubicBezTo>
                    <a:pt x="915" y="13216"/>
                    <a:pt x="1024" y="13193"/>
                    <a:pt x="1106" y="13131"/>
                  </a:cubicBezTo>
                  <a:cubicBezTo>
                    <a:pt x="1420" y="12891"/>
                    <a:pt x="1734" y="12798"/>
                    <a:pt x="2066" y="12798"/>
                  </a:cubicBezTo>
                  <a:cubicBezTo>
                    <a:pt x="2318" y="12798"/>
                    <a:pt x="2581" y="12852"/>
                    <a:pt x="2862" y="12936"/>
                  </a:cubicBezTo>
                  <a:cubicBezTo>
                    <a:pt x="3610" y="13164"/>
                    <a:pt x="3740" y="13294"/>
                    <a:pt x="3577" y="14042"/>
                  </a:cubicBezTo>
                  <a:cubicBezTo>
                    <a:pt x="3382" y="14822"/>
                    <a:pt x="3447" y="15603"/>
                    <a:pt x="3350" y="16383"/>
                  </a:cubicBezTo>
                  <a:cubicBezTo>
                    <a:pt x="3317" y="16546"/>
                    <a:pt x="3285" y="16806"/>
                    <a:pt x="3480" y="17001"/>
                  </a:cubicBezTo>
                  <a:cubicBezTo>
                    <a:pt x="3935" y="16546"/>
                    <a:pt x="4293" y="16091"/>
                    <a:pt x="4065" y="15408"/>
                  </a:cubicBezTo>
                  <a:cubicBezTo>
                    <a:pt x="3935" y="15050"/>
                    <a:pt x="4065" y="14660"/>
                    <a:pt x="4228" y="14302"/>
                  </a:cubicBezTo>
                  <a:cubicBezTo>
                    <a:pt x="4358" y="14009"/>
                    <a:pt x="4651" y="14009"/>
                    <a:pt x="4878" y="13912"/>
                  </a:cubicBezTo>
                  <a:cubicBezTo>
                    <a:pt x="5236" y="13782"/>
                    <a:pt x="5334" y="13489"/>
                    <a:pt x="5334" y="13131"/>
                  </a:cubicBezTo>
                  <a:cubicBezTo>
                    <a:pt x="5301" y="12513"/>
                    <a:pt x="5301" y="11896"/>
                    <a:pt x="5496" y="11278"/>
                  </a:cubicBezTo>
                  <a:cubicBezTo>
                    <a:pt x="5594" y="11050"/>
                    <a:pt x="5496" y="10855"/>
                    <a:pt x="5431" y="10660"/>
                  </a:cubicBezTo>
                  <a:cubicBezTo>
                    <a:pt x="5203" y="10075"/>
                    <a:pt x="5268" y="9457"/>
                    <a:pt x="5626" y="8969"/>
                  </a:cubicBezTo>
                  <a:cubicBezTo>
                    <a:pt x="5919" y="8546"/>
                    <a:pt x="6179" y="8091"/>
                    <a:pt x="6407" y="7636"/>
                  </a:cubicBezTo>
                  <a:cubicBezTo>
                    <a:pt x="6565" y="7337"/>
                    <a:pt x="6799" y="7190"/>
                    <a:pt x="7047" y="7190"/>
                  </a:cubicBezTo>
                  <a:cubicBezTo>
                    <a:pt x="7259" y="7190"/>
                    <a:pt x="7481" y="7296"/>
                    <a:pt x="7675" y="7505"/>
                  </a:cubicBezTo>
                  <a:cubicBezTo>
                    <a:pt x="7870" y="7701"/>
                    <a:pt x="8000" y="7961"/>
                    <a:pt x="8000" y="8221"/>
                  </a:cubicBezTo>
                  <a:cubicBezTo>
                    <a:pt x="8130" y="9587"/>
                    <a:pt x="8098" y="10888"/>
                    <a:pt x="7122" y="11961"/>
                  </a:cubicBezTo>
                  <a:cubicBezTo>
                    <a:pt x="6927" y="12156"/>
                    <a:pt x="6829" y="12383"/>
                    <a:pt x="6862" y="12644"/>
                  </a:cubicBezTo>
                  <a:cubicBezTo>
                    <a:pt x="6927" y="13261"/>
                    <a:pt x="6992" y="13879"/>
                    <a:pt x="7025" y="14497"/>
                  </a:cubicBezTo>
                  <a:cubicBezTo>
                    <a:pt x="7025" y="14725"/>
                    <a:pt x="7155" y="14757"/>
                    <a:pt x="7317" y="14790"/>
                  </a:cubicBezTo>
                  <a:cubicBezTo>
                    <a:pt x="7337" y="14793"/>
                    <a:pt x="7358" y="14794"/>
                    <a:pt x="7381" y="14794"/>
                  </a:cubicBezTo>
                  <a:cubicBezTo>
                    <a:pt x="7896" y="14794"/>
                    <a:pt x="9246" y="14121"/>
                    <a:pt x="9464" y="13717"/>
                  </a:cubicBezTo>
                  <a:cubicBezTo>
                    <a:pt x="9464" y="13684"/>
                    <a:pt x="9529" y="13619"/>
                    <a:pt x="9496" y="13587"/>
                  </a:cubicBezTo>
                  <a:cubicBezTo>
                    <a:pt x="9268" y="13099"/>
                    <a:pt x="9529" y="12513"/>
                    <a:pt x="9203" y="12026"/>
                  </a:cubicBezTo>
                  <a:cubicBezTo>
                    <a:pt x="8943" y="11668"/>
                    <a:pt x="9073" y="11375"/>
                    <a:pt x="9333" y="11083"/>
                  </a:cubicBezTo>
                  <a:cubicBezTo>
                    <a:pt x="9603" y="10794"/>
                    <a:pt x="9906" y="10710"/>
                    <a:pt x="10231" y="10710"/>
                  </a:cubicBezTo>
                  <a:cubicBezTo>
                    <a:pt x="10454" y="10710"/>
                    <a:pt x="10688" y="10750"/>
                    <a:pt x="10927" y="10790"/>
                  </a:cubicBezTo>
                  <a:cubicBezTo>
                    <a:pt x="11382" y="10855"/>
                    <a:pt x="11675" y="11050"/>
                    <a:pt x="11772" y="11505"/>
                  </a:cubicBezTo>
                  <a:cubicBezTo>
                    <a:pt x="11837" y="11798"/>
                    <a:pt x="11968" y="12058"/>
                    <a:pt x="12098" y="12351"/>
                  </a:cubicBezTo>
                  <a:cubicBezTo>
                    <a:pt x="12151" y="12484"/>
                    <a:pt x="12204" y="12596"/>
                    <a:pt x="12347" y="12596"/>
                  </a:cubicBezTo>
                  <a:cubicBezTo>
                    <a:pt x="12379" y="12596"/>
                    <a:pt x="12414" y="12590"/>
                    <a:pt x="12455" y="12579"/>
                  </a:cubicBezTo>
                  <a:cubicBezTo>
                    <a:pt x="12679" y="12489"/>
                    <a:pt x="12901" y="12454"/>
                    <a:pt x="13120" y="12454"/>
                  </a:cubicBezTo>
                  <a:cubicBezTo>
                    <a:pt x="13696" y="12454"/>
                    <a:pt x="14255" y="12697"/>
                    <a:pt x="14797" y="12839"/>
                  </a:cubicBezTo>
                  <a:cubicBezTo>
                    <a:pt x="15285" y="11733"/>
                    <a:pt x="15480" y="10530"/>
                    <a:pt x="15317" y="9749"/>
                  </a:cubicBezTo>
                  <a:lnTo>
                    <a:pt x="15317" y="9749"/>
                  </a:lnTo>
                  <a:cubicBezTo>
                    <a:pt x="15154" y="9814"/>
                    <a:pt x="14959" y="9879"/>
                    <a:pt x="14797" y="9944"/>
                  </a:cubicBezTo>
                  <a:cubicBezTo>
                    <a:pt x="14728" y="9964"/>
                    <a:pt x="14656" y="9975"/>
                    <a:pt x="14586" y="9975"/>
                  </a:cubicBezTo>
                  <a:cubicBezTo>
                    <a:pt x="14426" y="9975"/>
                    <a:pt x="14279" y="9918"/>
                    <a:pt x="14211" y="9782"/>
                  </a:cubicBezTo>
                  <a:cubicBezTo>
                    <a:pt x="14049" y="9424"/>
                    <a:pt x="13789" y="9327"/>
                    <a:pt x="13463" y="9229"/>
                  </a:cubicBezTo>
                  <a:cubicBezTo>
                    <a:pt x="13236" y="9164"/>
                    <a:pt x="13073" y="9001"/>
                    <a:pt x="13008" y="8806"/>
                  </a:cubicBezTo>
                  <a:cubicBezTo>
                    <a:pt x="12813" y="8384"/>
                    <a:pt x="12553" y="8123"/>
                    <a:pt x="12098" y="7928"/>
                  </a:cubicBezTo>
                  <a:cubicBezTo>
                    <a:pt x="11447" y="7636"/>
                    <a:pt x="11252" y="7083"/>
                    <a:pt x="11610" y="6465"/>
                  </a:cubicBezTo>
                  <a:cubicBezTo>
                    <a:pt x="11837" y="6075"/>
                    <a:pt x="11902" y="5717"/>
                    <a:pt x="11707" y="5327"/>
                  </a:cubicBezTo>
                  <a:cubicBezTo>
                    <a:pt x="11480" y="4936"/>
                    <a:pt x="11480" y="4449"/>
                    <a:pt x="11024" y="4254"/>
                  </a:cubicBezTo>
                  <a:cubicBezTo>
                    <a:pt x="10699" y="4091"/>
                    <a:pt x="10537" y="3831"/>
                    <a:pt x="10472" y="3506"/>
                  </a:cubicBezTo>
                  <a:cubicBezTo>
                    <a:pt x="10414" y="3247"/>
                    <a:pt x="10357" y="3039"/>
                    <a:pt x="10075" y="3039"/>
                  </a:cubicBezTo>
                  <a:cubicBezTo>
                    <a:pt x="10038" y="3039"/>
                    <a:pt x="9997" y="3043"/>
                    <a:pt x="9951" y="3050"/>
                  </a:cubicBezTo>
                  <a:cubicBezTo>
                    <a:pt x="9909" y="3059"/>
                    <a:pt x="9870" y="3063"/>
                    <a:pt x="9835" y="3063"/>
                  </a:cubicBezTo>
                  <a:cubicBezTo>
                    <a:pt x="9601" y="3063"/>
                    <a:pt x="9520" y="2882"/>
                    <a:pt x="9464" y="2628"/>
                  </a:cubicBezTo>
                  <a:cubicBezTo>
                    <a:pt x="9431" y="2497"/>
                    <a:pt x="9496" y="2302"/>
                    <a:pt x="9333" y="2140"/>
                  </a:cubicBezTo>
                  <a:cubicBezTo>
                    <a:pt x="8716" y="2335"/>
                    <a:pt x="8683" y="2335"/>
                    <a:pt x="8390" y="2725"/>
                  </a:cubicBezTo>
                  <a:cubicBezTo>
                    <a:pt x="8260" y="2920"/>
                    <a:pt x="8130" y="3115"/>
                    <a:pt x="8000" y="3278"/>
                  </a:cubicBezTo>
                  <a:cubicBezTo>
                    <a:pt x="7772" y="3538"/>
                    <a:pt x="7545" y="3668"/>
                    <a:pt x="7317" y="3668"/>
                  </a:cubicBezTo>
                  <a:cubicBezTo>
                    <a:pt x="7090" y="3668"/>
                    <a:pt x="6862" y="3538"/>
                    <a:pt x="6634" y="3278"/>
                  </a:cubicBezTo>
                  <a:cubicBezTo>
                    <a:pt x="6407" y="3050"/>
                    <a:pt x="6179" y="2823"/>
                    <a:pt x="5886" y="2660"/>
                  </a:cubicBezTo>
                  <a:cubicBezTo>
                    <a:pt x="5073" y="2270"/>
                    <a:pt x="4716" y="1652"/>
                    <a:pt x="4813" y="774"/>
                  </a:cubicBezTo>
                  <a:cubicBezTo>
                    <a:pt x="4846" y="676"/>
                    <a:pt x="4813" y="611"/>
                    <a:pt x="4813" y="514"/>
                  </a:cubicBezTo>
                  <a:cubicBezTo>
                    <a:pt x="4743" y="140"/>
                    <a:pt x="4673" y="1"/>
                    <a:pt x="44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9"/>
            <p:cNvSpPr/>
            <p:nvPr/>
          </p:nvSpPr>
          <p:spPr>
            <a:xfrm>
              <a:off x="7407975" y="1926338"/>
              <a:ext cx="634950" cy="230575"/>
            </a:xfrm>
            <a:custGeom>
              <a:rect b="b" l="l" r="r" t="t"/>
              <a:pathLst>
                <a:path extrusionOk="0" h="9223" w="25398">
                  <a:moveTo>
                    <a:pt x="13939" y="0"/>
                  </a:moveTo>
                  <a:cubicBezTo>
                    <a:pt x="13585" y="0"/>
                    <a:pt x="13236" y="114"/>
                    <a:pt x="12878" y="423"/>
                  </a:cubicBezTo>
                  <a:cubicBezTo>
                    <a:pt x="12490" y="751"/>
                    <a:pt x="11966" y="915"/>
                    <a:pt x="11431" y="915"/>
                  </a:cubicBezTo>
                  <a:cubicBezTo>
                    <a:pt x="11382" y="915"/>
                    <a:pt x="11333" y="913"/>
                    <a:pt x="11284" y="911"/>
                  </a:cubicBezTo>
                  <a:cubicBezTo>
                    <a:pt x="11212" y="911"/>
                    <a:pt x="11140" y="898"/>
                    <a:pt x="11073" y="898"/>
                  </a:cubicBezTo>
                  <a:cubicBezTo>
                    <a:pt x="10990" y="898"/>
                    <a:pt x="10916" y="918"/>
                    <a:pt x="10862" y="1008"/>
                  </a:cubicBezTo>
                  <a:cubicBezTo>
                    <a:pt x="10662" y="1307"/>
                    <a:pt x="10451" y="1413"/>
                    <a:pt x="10235" y="1413"/>
                  </a:cubicBezTo>
                  <a:cubicBezTo>
                    <a:pt x="9957" y="1413"/>
                    <a:pt x="9673" y="1238"/>
                    <a:pt x="9398" y="1073"/>
                  </a:cubicBezTo>
                  <a:cubicBezTo>
                    <a:pt x="9127" y="915"/>
                    <a:pt x="8856" y="820"/>
                    <a:pt x="8542" y="820"/>
                  </a:cubicBezTo>
                  <a:cubicBezTo>
                    <a:pt x="8403" y="820"/>
                    <a:pt x="8256" y="838"/>
                    <a:pt x="8097" y="878"/>
                  </a:cubicBezTo>
                  <a:cubicBezTo>
                    <a:pt x="7931" y="933"/>
                    <a:pt x="7758" y="962"/>
                    <a:pt x="7582" y="962"/>
                  </a:cubicBezTo>
                  <a:cubicBezTo>
                    <a:pt x="7241" y="962"/>
                    <a:pt x="6891" y="854"/>
                    <a:pt x="6569" y="618"/>
                  </a:cubicBezTo>
                  <a:cubicBezTo>
                    <a:pt x="6406" y="491"/>
                    <a:pt x="6212" y="425"/>
                    <a:pt x="5994" y="425"/>
                  </a:cubicBezTo>
                  <a:cubicBezTo>
                    <a:pt x="5821" y="425"/>
                    <a:pt x="5632" y="467"/>
                    <a:pt x="5431" y="553"/>
                  </a:cubicBezTo>
                  <a:cubicBezTo>
                    <a:pt x="5070" y="733"/>
                    <a:pt x="4668" y="791"/>
                    <a:pt x="4274" y="791"/>
                  </a:cubicBezTo>
                  <a:cubicBezTo>
                    <a:pt x="4171" y="791"/>
                    <a:pt x="4068" y="787"/>
                    <a:pt x="3967" y="781"/>
                  </a:cubicBezTo>
                  <a:cubicBezTo>
                    <a:pt x="3837" y="976"/>
                    <a:pt x="3740" y="1171"/>
                    <a:pt x="3642" y="1366"/>
                  </a:cubicBezTo>
                  <a:cubicBezTo>
                    <a:pt x="3415" y="1951"/>
                    <a:pt x="3122" y="2537"/>
                    <a:pt x="2862" y="3089"/>
                  </a:cubicBezTo>
                  <a:cubicBezTo>
                    <a:pt x="2634" y="3610"/>
                    <a:pt x="2439" y="4163"/>
                    <a:pt x="2146" y="4683"/>
                  </a:cubicBezTo>
                  <a:cubicBezTo>
                    <a:pt x="2081" y="4780"/>
                    <a:pt x="1984" y="4845"/>
                    <a:pt x="1984" y="4943"/>
                  </a:cubicBezTo>
                  <a:cubicBezTo>
                    <a:pt x="1951" y="5691"/>
                    <a:pt x="1561" y="5919"/>
                    <a:pt x="878" y="6081"/>
                  </a:cubicBezTo>
                  <a:cubicBezTo>
                    <a:pt x="423" y="6146"/>
                    <a:pt x="390" y="6797"/>
                    <a:pt x="0" y="7154"/>
                  </a:cubicBezTo>
                  <a:cubicBezTo>
                    <a:pt x="455" y="7349"/>
                    <a:pt x="683" y="7642"/>
                    <a:pt x="813" y="8065"/>
                  </a:cubicBezTo>
                  <a:cubicBezTo>
                    <a:pt x="904" y="8428"/>
                    <a:pt x="1058" y="8538"/>
                    <a:pt x="1331" y="8538"/>
                  </a:cubicBezTo>
                  <a:cubicBezTo>
                    <a:pt x="1449" y="8538"/>
                    <a:pt x="1589" y="8517"/>
                    <a:pt x="1756" y="8488"/>
                  </a:cubicBezTo>
                  <a:cubicBezTo>
                    <a:pt x="3187" y="8228"/>
                    <a:pt x="4520" y="7545"/>
                    <a:pt x="5984" y="7545"/>
                  </a:cubicBezTo>
                  <a:cubicBezTo>
                    <a:pt x="6018" y="7551"/>
                    <a:pt x="6054" y="7554"/>
                    <a:pt x="6090" y="7554"/>
                  </a:cubicBezTo>
                  <a:cubicBezTo>
                    <a:pt x="6189" y="7554"/>
                    <a:pt x="6293" y="7535"/>
                    <a:pt x="6381" y="7535"/>
                  </a:cubicBezTo>
                  <a:cubicBezTo>
                    <a:pt x="6414" y="7535"/>
                    <a:pt x="6444" y="7538"/>
                    <a:pt x="6471" y="7545"/>
                  </a:cubicBezTo>
                  <a:cubicBezTo>
                    <a:pt x="6658" y="7587"/>
                    <a:pt x="6839" y="7605"/>
                    <a:pt x="7015" y="7605"/>
                  </a:cubicBezTo>
                  <a:cubicBezTo>
                    <a:pt x="7512" y="7605"/>
                    <a:pt x="7975" y="7461"/>
                    <a:pt x="8455" y="7317"/>
                  </a:cubicBezTo>
                  <a:cubicBezTo>
                    <a:pt x="9005" y="7144"/>
                    <a:pt x="9555" y="7032"/>
                    <a:pt x="10098" y="7032"/>
                  </a:cubicBezTo>
                  <a:cubicBezTo>
                    <a:pt x="10678" y="7032"/>
                    <a:pt x="11250" y="7160"/>
                    <a:pt x="11805" y="7480"/>
                  </a:cubicBezTo>
                  <a:cubicBezTo>
                    <a:pt x="11887" y="7521"/>
                    <a:pt x="11982" y="7562"/>
                    <a:pt x="12066" y="7562"/>
                  </a:cubicBezTo>
                  <a:cubicBezTo>
                    <a:pt x="12114" y="7562"/>
                    <a:pt x="12159" y="7548"/>
                    <a:pt x="12195" y="7512"/>
                  </a:cubicBezTo>
                  <a:cubicBezTo>
                    <a:pt x="12423" y="7284"/>
                    <a:pt x="12675" y="7237"/>
                    <a:pt x="12931" y="7237"/>
                  </a:cubicBezTo>
                  <a:cubicBezTo>
                    <a:pt x="13111" y="7237"/>
                    <a:pt x="13293" y="7261"/>
                    <a:pt x="13468" y="7261"/>
                  </a:cubicBezTo>
                  <a:cubicBezTo>
                    <a:pt x="13613" y="7261"/>
                    <a:pt x="13754" y="7245"/>
                    <a:pt x="13886" y="7187"/>
                  </a:cubicBezTo>
                  <a:cubicBezTo>
                    <a:pt x="13908" y="7183"/>
                    <a:pt x="13929" y="7181"/>
                    <a:pt x="13951" y="7181"/>
                  </a:cubicBezTo>
                  <a:cubicBezTo>
                    <a:pt x="14091" y="7181"/>
                    <a:pt x="14229" y="7265"/>
                    <a:pt x="14341" y="7349"/>
                  </a:cubicBezTo>
                  <a:cubicBezTo>
                    <a:pt x="14526" y="7501"/>
                    <a:pt x="14711" y="7565"/>
                    <a:pt x="14896" y="7565"/>
                  </a:cubicBezTo>
                  <a:cubicBezTo>
                    <a:pt x="15069" y="7565"/>
                    <a:pt x="15241" y="7509"/>
                    <a:pt x="15414" y="7415"/>
                  </a:cubicBezTo>
                  <a:cubicBezTo>
                    <a:pt x="16172" y="6935"/>
                    <a:pt x="16988" y="6847"/>
                    <a:pt x="17817" y="6847"/>
                  </a:cubicBezTo>
                  <a:cubicBezTo>
                    <a:pt x="18056" y="6847"/>
                    <a:pt x="18296" y="6854"/>
                    <a:pt x="18536" y="6862"/>
                  </a:cubicBezTo>
                  <a:cubicBezTo>
                    <a:pt x="18764" y="6894"/>
                    <a:pt x="18991" y="6894"/>
                    <a:pt x="19089" y="7122"/>
                  </a:cubicBezTo>
                  <a:cubicBezTo>
                    <a:pt x="19252" y="7512"/>
                    <a:pt x="19512" y="7642"/>
                    <a:pt x="19902" y="7642"/>
                  </a:cubicBezTo>
                  <a:cubicBezTo>
                    <a:pt x="20325" y="7675"/>
                    <a:pt x="20617" y="7902"/>
                    <a:pt x="20748" y="8293"/>
                  </a:cubicBezTo>
                  <a:cubicBezTo>
                    <a:pt x="20845" y="8585"/>
                    <a:pt x="21008" y="8845"/>
                    <a:pt x="21268" y="9008"/>
                  </a:cubicBezTo>
                  <a:cubicBezTo>
                    <a:pt x="21487" y="9136"/>
                    <a:pt x="21695" y="9222"/>
                    <a:pt x="21916" y="9222"/>
                  </a:cubicBezTo>
                  <a:cubicBezTo>
                    <a:pt x="22090" y="9222"/>
                    <a:pt x="22271" y="9169"/>
                    <a:pt x="22471" y="9041"/>
                  </a:cubicBezTo>
                  <a:cubicBezTo>
                    <a:pt x="22901" y="8737"/>
                    <a:pt x="23389" y="8532"/>
                    <a:pt x="23922" y="8532"/>
                  </a:cubicBezTo>
                  <a:cubicBezTo>
                    <a:pt x="24074" y="8532"/>
                    <a:pt x="24230" y="8549"/>
                    <a:pt x="24390" y="8585"/>
                  </a:cubicBezTo>
                  <a:cubicBezTo>
                    <a:pt x="24463" y="8605"/>
                    <a:pt x="24536" y="8614"/>
                    <a:pt x="24607" y="8614"/>
                  </a:cubicBezTo>
                  <a:cubicBezTo>
                    <a:pt x="24881" y="8614"/>
                    <a:pt x="25140" y="8480"/>
                    <a:pt x="25398" y="8325"/>
                  </a:cubicBezTo>
                  <a:cubicBezTo>
                    <a:pt x="25268" y="8228"/>
                    <a:pt x="25138" y="8130"/>
                    <a:pt x="25040" y="8000"/>
                  </a:cubicBezTo>
                  <a:cubicBezTo>
                    <a:pt x="23252" y="5951"/>
                    <a:pt x="21495" y="3935"/>
                    <a:pt x="19739" y="1886"/>
                  </a:cubicBezTo>
                  <a:cubicBezTo>
                    <a:pt x="19285" y="1363"/>
                    <a:pt x="18814" y="1063"/>
                    <a:pt x="18250" y="1063"/>
                  </a:cubicBezTo>
                  <a:cubicBezTo>
                    <a:pt x="18007" y="1063"/>
                    <a:pt x="17747" y="1118"/>
                    <a:pt x="17463" y="1236"/>
                  </a:cubicBezTo>
                  <a:cubicBezTo>
                    <a:pt x="17323" y="1282"/>
                    <a:pt x="17183" y="1305"/>
                    <a:pt x="17045" y="1305"/>
                  </a:cubicBezTo>
                  <a:cubicBezTo>
                    <a:pt x="16701" y="1305"/>
                    <a:pt x="16366" y="1166"/>
                    <a:pt x="16065" y="911"/>
                  </a:cubicBezTo>
                  <a:cubicBezTo>
                    <a:pt x="15772" y="618"/>
                    <a:pt x="15447" y="390"/>
                    <a:pt x="15024" y="260"/>
                  </a:cubicBezTo>
                  <a:cubicBezTo>
                    <a:pt x="14650" y="114"/>
                    <a:pt x="14292" y="0"/>
                    <a:pt x="13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p:nvPr/>
          </p:nvSpPr>
          <p:spPr>
            <a:xfrm>
              <a:off x="6717725" y="1136913"/>
              <a:ext cx="387025" cy="806150"/>
            </a:xfrm>
            <a:custGeom>
              <a:rect b="b" l="l" r="r" t="t"/>
              <a:pathLst>
                <a:path extrusionOk="0" h="32246" w="15481">
                  <a:moveTo>
                    <a:pt x="2050" y="1"/>
                  </a:moveTo>
                  <a:cubicBezTo>
                    <a:pt x="1432" y="651"/>
                    <a:pt x="1172" y="1529"/>
                    <a:pt x="424" y="2082"/>
                  </a:cubicBezTo>
                  <a:cubicBezTo>
                    <a:pt x="1" y="2440"/>
                    <a:pt x="261" y="3057"/>
                    <a:pt x="359" y="3545"/>
                  </a:cubicBezTo>
                  <a:cubicBezTo>
                    <a:pt x="424" y="3935"/>
                    <a:pt x="424" y="4326"/>
                    <a:pt x="66" y="4391"/>
                  </a:cubicBezTo>
                  <a:cubicBezTo>
                    <a:pt x="521" y="4683"/>
                    <a:pt x="749" y="5106"/>
                    <a:pt x="846" y="5626"/>
                  </a:cubicBezTo>
                  <a:cubicBezTo>
                    <a:pt x="911" y="5984"/>
                    <a:pt x="1041" y="6309"/>
                    <a:pt x="1074" y="6667"/>
                  </a:cubicBezTo>
                  <a:cubicBezTo>
                    <a:pt x="1139" y="7187"/>
                    <a:pt x="1269" y="7545"/>
                    <a:pt x="1854" y="7740"/>
                  </a:cubicBezTo>
                  <a:cubicBezTo>
                    <a:pt x="2472" y="8000"/>
                    <a:pt x="2505" y="8228"/>
                    <a:pt x="2245" y="8911"/>
                  </a:cubicBezTo>
                  <a:cubicBezTo>
                    <a:pt x="2186" y="9146"/>
                    <a:pt x="2127" y="9408"/>
                    <a:pt x="2405" y="9408"/>
                  </a:cubicBezTo>
                  <a:cubicBezTo>
                    <a:pt x="2434" y="9408"/>
                    <a:pt x="2467" y="9405"/>
                    <a:pt x="2505" y="9399"/>
                  </a:cubicBezTo>
                  <a:cubicBezTo>
                    <a:pt x="2570" y="9390"/>
                    <a:pt x="2633" y="9386"/>
                    <a:pt x="2694" y="9386"/>
                  </a:cubicBezTo>
                  <a:cubicBezTo>
                    <a:pt x="3096" y="9386"/>
                    <a:pt x="3435" y="9559"/>
                    <a:pt x="3773" y="9756"/>
                  </a:cubicBezTo>
                  <a:cubicBezTo>
                    <a:pt x="4228" y="10049"/>
                    <a:pt x="4716" y="10309"/>
                    <a:pt x="5171" y="10569"/>
                  </a:cubicBezTo>
                  <a:cubicBezTo>
                    <a:pt x="5529" y="10765"/>
                    <a:pt x="5659" y="11057"/>
                    <a:pt x="5627" y="11447"/>
                  </a:cubicBezTo>
                  <a:cubicBezTo>
                    <a:pt x="5627" y="11838"/>
                    <a:pt x="5692" y="12195"/>
                    <a:pt x="5952" y="12521"/>
                  </a:cubicBezTo>
                  <a:cubicBezTo>
                    <a:pt x="6017" y="12618"/>
                    <a:pt x="6082" y="12716"/>
                    <a:pt x="6082" y="12813"/>
                  </a:cubicBezTo>
                  <a:cubicBezTo>
                    <a:pt x="5984" y="13431"/>
                    <a:pt x="6407" y="13724"/>
                    <a:pt x="6830" y="14049"/>
                  </a:cubicBezTo>
                  <a:cubicBezTo>
                    <a:pt x="7285" y="14407"/>
                    <a:pt x="7545" y="14960"/>
                    <a:pt x="8066" y="15285"/>
                  </a:cubicBezTo>
                  <a:cubicBezTo>
                    <a:pt x="8358" y="15480"/>
                    <a:pt x="8423" y="15838"/>
                    <a:pt x="8391" y="16195"/>
                  </a:cubicBezTo>
                  <a:cubicBezTo>
                    <a:pt x="8391" y="16358"/>
                    <a:pt x="8293" y="16553"/>
                    <a:pt x="8358" y="16651"/>
                  </a:cubicBezTo>
                  <a:cubicBezTo>
                    <a:pt x="8781" y="17464"/>
                    <a:pt x="8521" y="18374"/>
                    <a:pt x="8846" y="19187"/>
                  </a:cubicBezTo>
                  <a:cubicBezTo>
                    <a:pt x="9106" y="19870"/>
                    <a:pt x="9009" y="20228"/>
                    <a:pt x="8423" y="20650"/>
                  </a:cubicBezTo>
                  <a:cubicBezTo>
                    <a:pt x="7968" y="20976"/>
                    <a:pt x="7773" y="21594"/>
                    <a:pt x="7123" y="21691"/>
                  </a:cubicBezTo>
                  <a:cubicBezTo>
                    <a:pt x="6895" y="21756"/>
                    <a:pt x="6993" y="22049"/>
                    <a:pt x="7123" y="22179"/>
                  </a:cubicBezTo>
                  <a:cubicBezTo>
                    <a:pt x="7318" y="22374"/>
                    <a:pt x="7578" y="22569"/>
                    <a:pt x="7838" y="22699"/>
                  </a:cubicBezTo>
                  <a:cubicBezTo>
                    <a:pt x="8456" y="23122"/>
                    <a:pt x="9236" y="24390"/>
                    <a:pt x="9269" y="25138"/>
                  </a:cubicBezTo>
                  <a:cubicBezTo>
                    <a:pt x="9269" y="25203"/>
                    <a:pt x="9236" y="25301"/>
                    <a:pt x="9269" y="25366"/>
                  </a:cubicBezTo>
                  <a:cubicBezTo>
                    <a:pt x="9529" y="25984"/>
                    <a:pt x="9692" y="26537"/>
                    <a:pt x="9041" y="27024"/>
                  </a:cubicBezTo>
                  <a:cubicBezTo>
                    <a:pt x="8976" y="27772"/>
                    <a:pt x="8749" y="28520"/>
                    <a:pt x="9074" y="29398"/>
                  </a:cubicBezTo>
                  <a:cubicBezTo>
                    <a:pt x="9432" y="29008"/>
                    <a:pt x="9659" y="28683"/>
                    <a:pt x="9984" y="28520"/>
                  </a:cubicBezTo>
                  <a:cubicBezTo>
                    <a:pt x="10109" y="28449"/>
                    <a:pt x="10234" y="28397"/>
                    <a:pt x="10359" y="28397"/>
                  </a:cubicBezTo>
                  <a:cubicBezTo>
                    <a:pt x="10462" y="28397"/>
                    <a:pt x="10565" y="28432"/>
                    <a:pt x="10667" y="28520"/>
                  </a:cubicBezTo>
                  <a:cubicBezTo>
                    <a:pt x="10895" y="28683"/>
                    <a:pt x="10895" y="28910"/>
                    <a:pt x="10830" y="29171"/>
                  </a:cubicBezTo>
                  <a:cubicBezTo>
                    <a:pt x="10830" y="29268"/>
                    <a:pt x="10797" y="29333"/>
                    <a:pt x="10732" y="29398"/>
                  </a:cubicBezTo>
                  <a:cubicBezTo>
                    <a:pt x="10310" y="30016"/>
                    <a:pt x="10310" y="30667"/>
                    <a:pt x="10732" y="31284"/>
                  </a:cubicBezTo>
                  <a:cubicBezTo>
                    <a:pt x="10765" y="31349"/>
                    <a:pt x="10797" y="31447"/>
                    <a:pt x="10797" y="31512"/>
                  </a:cubicBezTo>
                  <a:cubicBezTo>
                    <a:pt x="10959" y="32017"/>
                    <a:pt x="11095" y="32246"/>
                    <a:pt x="11347" y="32246"/>
                  </a:cubicBezTo>
                  <a:cubicBezTo>
                    <a:pt x="11500" y="32246"/>
                    <a:pt x="11697" y="32160"/>
                    <a:pt x="11968" y="32000"/>
                  </a:cubicBezTo>
                  <a:cubicBezTo>
                    <a:pt x="12423" y="31740"/>
                    <a:pt x="12814" y="31414"/>
                    <a:pt x="13204" y="31089"/>
                  </a:cubicBezTo>
                  <a:cubicBezTo>
                    <a:pt x="13399" y="30927"/>
                    <a:pt x="13431" y="30667"/>
                    <a:pt x="13496" y="30439"/>
                  </a:cubicBezTo>
                  <a:cubicBezTo>
                    <a:pt x="13627" y="29854"/>
                    <a:pt x="13724" y="29236"/>
                    <a:pt x="14212" y="28845"/>
                  </a:cubicBezTo>
                  <a:cubicBezTo>
                    <a:pt x="14505" y="27740"/>
                    <a:pt x="14895" y="26634"/>
                    <a:pt x="14375" y="25496"/>
                  </a:cubicBezTo>
                  <a:cubicBezTo>
                    <a:pt x="14244" y="25203"/>
                    <a:pt x="14147" y="24911"/>
                    <a:pt x="14212" y="24553"/>
                  </a:cubicBezTo>
                  <a:cubicBezTo>
                    <a:pt x="14244" y="24293"/>
                    <a:pt x="14244" y="24033"/>
                    <a:pt x="14212" y="23740"/>
                  </a:cubicBezTo>
                  <a:cubicBezTo>
                    <a:pt x="14147" y="23122"/>
                    <a:pt x="14212" y="22992"/>
                    <a:pt x="14765" y="22732"/>
                  </a:cubicBezTo>
                  <a:cubicBezTo>
                    <a:pt x="15285" y="22439"/>
                    <a:pt x="15383" y="22342"/>
                    <a:pt x="15253" y="21789"/>
                  </a:cubicBezTo>
                  <a:cubicBezTo>
                    <a:pt x="15155" y="21431"/>
                    <a:pt x="15253" y="21073"/>
                    <a:pt x="15318" y="20748"/>
                  </a:cubicBezTo>
                  <a:cubicBezTo>
                    <a:pt x="15480" y="20065"/>
                    <a:pt x="15448" y="19415"/>
                    <a:pt x="15253" y="18732"/>
                  </a:cubicBezTo>
                  <a:cubicBezTo>
                    <a:pt x="14992" y="17886"/>
                    <a:pt x="14765" y="17008"/>
                    <a:pt x="14570" y="16163"/>
                  </a:cubicBezTo>
                  <a:cubicBezTo>
                    <a:pt x="14505" y="15805"/>
                    <a:pt x="14342" y="15642"/>
                    <a:pt x="13984" y="15577"/>
                  </a:cubicBezTo>
                  <a:cubicBezTo>
                    <a:pt x="13471" y="15457"/>
                    <a:pt x="13041" y="15083"/>
                    <a:pt x="12461" y="15083"/>
                  </a:cubicBezTo>
                  <a:cubicBezTo>
                    <a:pt x="12417" y="15083"/>
                    <a:pt x="12372" y="15085"/>
                    <a:pt x="12326" y="15090"/>
                  </a:cubicBezTo>
                  <a:cubicBezTo>
                    <a:pt x="12313" y="15094"/>
                    <a:pt x="12298" y="15096"/>
                    <a:pt x="12282" y="15096"/>
                  </a:cubicBezTo>
                  <a:cubicBezTo>
                    <a:pt x="12178" y="15096"/>
                    <a:pt x="12024" y="15012"/>
                    <a:pt x="11968" y="14927"/>
                  </a:cubicBezTo>
                  <a:cubicBezTo>
                    <a:pt x="11448" y="14179"/>
                    <a:pt x="10472" y="14114"/>
                    <a:pt x="9854" y="13496"/>
                  </a:cubicBezTo>
                  <a:cubicBezTo>
                    <a:pt x="9692" y="13301"/>
                    <a:pt x="9464" y="13269"/>
                    <a:pt x="9204" y="13269"/>
                  </a:cubicBezTo>
                  <a:cubicBezTo>
                    <a:pt x="8619" y="13269"/>
                    <a:pt x="8163" y="13008"/>
                    <a:pt x="7936" y="12423"/>
                  </a:cubicBezTo>
                  <a:cubicBezTo>
                    <a:pt x="7741" y="12000"/>
                    <a:pt x="7383" y="11675"/>
                    <a:pt x="6993" y="11415"/>
                  </a:cubicBezTo>
                  <a:cubicBezTo>
                    <a:pt x="6602" y="11187"/>
                    <a:pt x="6407" y="10895"/>
                    <a:pt x="6407" y="10374"/>
                  </a:cubicBezTo>
                  <a:cubicBezTo>
                    <a:pt x="6375" y="9561"/>
                    <a:pt x="6212" y="8716"/>
                    <a:pt x="5789" y="7968"/>
                  </a:cubicBezTo>
                  <a:cubicBezTo>
                    <a:pt x="5529" y="7578"/>
                    <a:pt x="5594" y="7220"/>
                    <a:pt x="5919" y="6895"/>
                  </a:cubicBezTo>
                  <a:cubicBezTo>
                    <a:pt x="6245" y="6537"/>
                    <a:pt x="6180" y="6407"/>
                    <a:pt x="5757" y="6179"/>
                  </a:cubicBezTo>
                  <a:cubicBezTo>
                    <a:pt x="4911" y="5659"/>
                    <a:pt x="4879" y="5659"/>
                    <a:pt x="5106" y="4716"/>
                  </a:cubicBezTo>
                  <a:cubicBezTo>
                    <a:pt x="5204" y="4391"/>
                    <a:pt x="5106" y="4163"/>
                    <a:pt x="4879" y="4000"/>
                  </a:cubicBezTo>
                  <a:cubicBezTo>
                    <a:pt x="4489" y="3708"/>
                    <a:pt x="4098" y="3383"/>
                    <a:pt x="3611" y="3318"/>
                  </a:cubicBezTo>
                  <a:cubicBezTo>
                    <a:pt x="2798" y="3220"/>
                    <a:pt x="2505" y="2700"/>
                    <a:pt x="2440" y="1984"/>
                  </a:cubicBezTo>
                  <a:cubicBezTo>
                    <a:pt x="2407" y="1887"/>
                    <a:pt x="2407" y="1757"/>
                    <a:pt x="2407" y="1659"/>
                  </a:cubicBezTo>
                  <a:cubicBezTo>
                    <a:pt x="2407" y="1074"/>
                    <a:pt x="2440" y="521"/>
                    <a:pt x="2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9"/>
            <p:cNvSpPr/>
            <p:nvPr/>
          </p:nvSpPr>
          <p:spPr>
            <a:xfrm>
              <a:off x="6779525" y="1070238"/>
              <a:ext cx="111400" cy="157750"/>
            </a:xfrm>
            <a:custGeom>
              <a:rect b="b" l="l" r="r" t="t"/>
              <a:pathLst>
                <a:path extrusionOk="0" h="6310" w="4456">
                  <a:moveTo>
                    <a:pt x="3382" y="1"/>
                  </a:moveTo>
                  <a:cubicBezTo>
                    <a:pt x="3252" y="66"/>
                    <a:pt x="3122" y="196"/>
                    <a:pt x="2992" y="326"/>
                  </a:cubicBezTo>
                  <a:cubicBezTo>
                    <a:pt x="2244" y="1172"/>
                    <a:pt x="1561" y="2082"/>
                    <a:pt x="293" y="2147"/>
                  </a:cubicBezTo>
                  <a:cubicBezTo>
                    <a:pt x="228" y="2147"/>
                    <a:pt x="98" y="2212"/>
                    <a:pt x="0" y="2277"/>
                  </a:cubicBezTo>
                  <a:cubicBezTo>
                    <a:pt x="33" y="2407"/>
                    <a:pt x="98" y="2570"/>
                    <a:pt x="163" y="2668"/>
                  </a:cubicBezTo>
                  <a:cubicBezTo>
                    <a:pt x="423" y="2960"/>
                    <a:pt x="456" y="3318"/>
                    <a:pt x="423" y="3676"/>
                  </a:cubicBezTo>
                  <a:cubicBezTo>
                    <a:pt x="423" y="3936"/>
                    <a:pt x="423" y="4196"/>
                    <a:pt x="456" y="4489"/>
                  </a:cubicBezTo>
                  <a:cubicBezTo>
                    <a:pt x="521" y="5042"/>
                    <a:pt x="748" y="5432"/>
                    <a:pt x="1399" y="5497"/>
                  </a:cubicBezTo>
                  <a:cubicBezTo>
                    <a:pt x="1984" y="5562"/>
                    <a:pt x="2374" y="6050"/>
                    <a:pt x="2960" y="6310"/>
                  </a:cubicBezTo>
                  <a:cubicBezTo>
                    <a:pt x="3740" y="5204"/>
                    <a:pt x="4456" y="4098"/>
                    <a:pt x="4358" y="2635"/>
                  </a:cubicBezTo>
                  <a:cubicBezTo>
                    <a:pt x="4325" y="2017"/>
                    <a:pt x="4228" y="1497"/>
                    <a:pt x="3870" y="1009"/>
                  </a:cubicBezTo>
                  <a:cubicBezTo>
                    <a:pt x="3643" y="684"/>
                    <a:pt x="3480" y="359"/>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9"/>
            <p:cNvSpPr/>
            <p:nvPr/>
          </p:nvSpPr>
          <p:spPr>
            <a:xfrm>
              <a:off x="7132725" y="764563"/>
              <a:ext cx="534600" cy="447175"/>
            </a:xfrm>
            <a:custGeom>
              <a:rect b="b" l="l" r="r" t="t"/>
              <a:pathLst>
                <a:path extrusionOk="0" h="17887" w="21384">
                  <a:moveTo>
                    <a:pt x="17514" y="0"/>
                  </a:moveTo>
                  <a:cubicBezTo>
                    <a:pt x="17337" y="0"/>
                    <a:pt x="17177" y="138"/>
                    <a:pt x="17026" y="423"/>
                  </a:cubicBezTo>
                  <a:cubicBezTo>
                    <a:pt x="16714" y="955"/>
                    <a:pt x="16431" y="1336"/>
                    <a:pt x="15775" y="1336"/>
                  </a:cubicBezTo>
                  <a:cubicBezTo>
                    <a:pt x="15748" y="1336"/>
                    <a:pt x="15721" y="1335"/>
                    <a:pt x="15693" y="1334"/>
                  </a:cubicBezTo>
                  <a:cubicBezTo>
                    <a:pt x="15303" y="1334"/>
                    <a:pt x="15107" y="1757"/>
                    <a:pt x="14880" y="2114"/>
                  </a:cubicBezTo>
                  <a:cubicBezTo>
                    <a:pt x="14689" y="1987"/>
                    <a:pt x="14513" y="1920"/>
                    <a:pt x="14358" y="1920"/>
                  </a:cubicBezTo>
                  <a:cubicBezTo>
                    <a:pt x="14117" y="1920"/>
                    <a:pt x="13926" y="2083"/>
                    <a:pt x="13807" y="2440"/>
                  </a:cubicBezTo>
                  <a:cubicBezTo>
                    <a:pt x="13503" y="2323"/>
                    <a:pt x="13267" y="2072"/>
                    <a:pt x="12977" y="2072"/>
                  </a:cubicBezTo>
                  <a:cubicBezTo>
                    <a:pt x="12863" y="2072"/>
                    <a:pt x="12741" y="2111"/>
                    <a:pt x="12603" y="2212"/>
                  </a:cubicBezTo>
                  <a:cubicBezTo>
                    <a:pt x="12116" y="2537"/>
                    <a:pt x="12116" y="3025"/>
                    <a:pt x="12213" y="3448"/>
                  </a:cubicBezTo>
                  <a:cubicBezTo>
                    <a:pt x="12343" y="3935"/>
                    <a:pt x="12246" y="4293"/>
                    <a:pt x="11888" y="4586"/>
                  </a:cubicBezTo>
                  <a:cubicBezTo>
                    <a:pt x="10912" y="5366"/>
                    <a:pt x="10002" y="6244"/>
                    <a:pt x="8636" y="6407"/>
                  </a:cubicBezTo>
                  <a:cubicBezTo>
                    <a:pt x="7921" y="6472"/>
                    <a:pt x="7303" y="6927"/>
                    <a:pt x="6848" y="7513"/>
                  </a:cubicBezTo>
                  <a:cubicBezTo>
                    <a:pt x="6002" y="8521"/>
                    <a:pt x="4669" y="8943"/>
                    <a:pt x="3791" y="9919"/>
                  </a:cubicBezTo>
                  <a:cubicBezTo>
                    <a:pt x="3531" y="10244"/>
                    <a:pt x="2978" y="10277"/>
                    <a:pt x="2522" y="10277"/>
                  </a:cubicBezTo>
                  <a:cubicBezTo>
                    <a:pt x="2453" y="10280"/>
                    <a:pt x="2384" y="10281"/>
                    <a:pt x="2314" y="10281"/>
                  </a:cubicBezTo>
                  <a:cubicBezTo>
                    <a:pt x="2060" y="10281"/>
                    <a:pt x="1803" y="10264"/>
                    <a:pt x="1548" y="10264"/>
                  </a:cubicBezTo>
                  <a:cubicBezTo>
                    <a:pt x="1181" y="10264"/>
                    <a:pt x="818" y="10300"/>
                    <a:pt x="474" y="10472"/>
                  </a:cubicBezTo>
                  <a:cubicBezTo>
                    <a:pt x="474" y="10732"/>
                    <a:pt x="409" y="10992"/>
                    <a:pt x="311" y="11252"/>
                  </a:cubicBezTo>
                  <a:cubicBezTo>
                    <a:pt x="18" y="11838"/>
                    <a:pt x="148" y="12488"/>
                    <a:pt x="51" y="13073"/>
                  </a:cubicBezTo>
                  <a:cubicBezTo>
                    <a:pt x="1" y="13501"/>
                    <a:pt x="222" y="13714"/>
                    <a:pt x="596" y="13714"/>
                  </a:cubicBezTo>
                  <a:cubicBezTo>
                    <a:pt x="705" y="13714"/>
                    <a:pt x="828" y="13696"/>
                    <a:pt x="961" y="13659"/>
                  </a:cubicBezTo>
                  <a:cubicBezTo>
                    <a:pt x="1384" y="13529"/>
                    <a:pt x="1839" y="13431"/>
                    <a:pt x="2295" y="13366"/>
                  </a:cubicBezTo>
                  <a:cubicBezTo>
                    <a:pt x="2372" y="13357"/>
                    <a:pt x="2446" y="13352"/>
                    <a:pt x="2516" y="13352"/>
                  </a:cubicBezTo>
                  <a:cubicBezTo>
                    <a:pt x="3190" y="13352"/>
                    <a:pt x="3566" y="13768"/>
                    <a:pt x="3596" y="14504"/>
                  </a:cubicBezTo>
                  <a:cubicBezTo>
                    <a:pt x="3596" y="14699"/>
                    <a:pt x="3596" y="14797"/>
                    <a:pt x="3791" y="14895"/>
                  </a:cubicBezTo>
                  <a:cubicBezTo>
                    <a:pt x="4799" y="15577"/>
                    <a:pt x="4864" y="15838"/>
                    <a:pt x="4409" y="16943"/>
                  </a:cubicBezTo>
                  <a:cubicBezTo>
                    <a:pt x="4376" y="17041"/>
                    <a:pt x="4376" y="17106"/>
                    <a:pt x="4376" y="17269"/>
                  </a:cubicBezTo>
                  <a:cubicBezTo>
                    <a:pt x="4461" y="17256"/>
                    <a:pt x="4545" y="17251"/>
                    <a:pt x="4629" y="17251"/>
                  </a:cubicBezTo>
                  <a:cubicBezTo>
                    <a:pt x="4991" y="17251"/>
                    <a:pt x="5339" y="17352"/>
                    <a:pt x="5709" y="17431"/>
                  </a:cubicBezTo>
                  <a:cubicBezTo>
                    <a:pt x="6067" y="17496"/>
                    <a:pt x="6392" y="17626"/>
                    <a:pt x="6652" y="17886"/>
                  </a:cubicBezTo>
                  <a:cubicBezTo>
                    <a:pt x="6750" y="17789"/>
                    <a:pt x="6880" y="17691"/>
                    <a:pt x="7010" y="17626"/>
                  </a:cubicBezTo>
                  <a:cubicBezTo>
                    <a:pt x="7530" y="17334"/>
                    <a:pt x="7660" y="16911"/>
                    <a:pt x="7856" y="16390"/>
                  </a:cubicBezTo>
                  <a:cubicBezTo>
                    <a:pt x="8343" y="15155"/>
                    <a:pt x="8994" y="13919"/>
                    <a:pt x="9612" y="12716"/>
                  </a:cubicBezTo>
                  <a:cubicBezTo>
                    <a:pt x="9904" y="12195"/>
                    <a:pt x="10522" y="12033"/>
                    <a:pt x="11075" y="11935"/>
                  </a:cubicBezTo>
                  <a:cubicBezTo>
                    <a:pt x="11660" y="11805"/>
                    <a:pt x="11986" y="11545"/>
                    <a:pt x="12246" y="10960"/>
                  </a:cubicBezTo>
                  <a:cubicBezTo>
                    <a:pt x="12669" y="10017"/>
                    <a:pt x="13156" y="9074"/>
                    <a:pt x="13644" y="8163"/>
                  </a:cubicBezTo>
                  <a:cubicBezTo>
                    <a:pt x="14034" y="7448"/>
                    <a:pt x="14620" y="7122"/>
                    <a:pt x="15303" y="7057"/>
                  </a:cubicBezTo>
                  <a:cubicBezTo>
                    <a:pt x="16116" y="6960"/>
                    <a:pt x="16799" y="6635"/>
                    <a:pt x="17481" y="6277"/>
                  </a:cubicBezTo>
                  <a:cubicBezTo>
                    <a:pt x="17946" y="6029"/>
                    <a:pt x="18382" y="5722"/>
                    <a:pt x="18957" y="5722"/>
                  </a:cubicBezTo>
                  <a:cubicBezTo>
                    <a:pt x="18985" y="5722"/>
                    <a:pt x="19013" y="5723"/>
                    <a:pt x="19042" y="5724"/>
                  </a:cubicBezTo>
                  <a:cubicBezTo>
                    <a:pt x="19303" y="5724"/>
                    <a:pt x="19400" y="5594"/>
                    <a:pt x="19465" y="5301"/>
                  </a:cubicBezTo>
                  <a:cubicBezTo>
                    <a:pt x="19498" y="5074"/>
                    <a:pt x="19433" y="4781"/>
                    <a:pt x="19758" y="4521"/>
                  </a:cubicBezTo>
                  <a:cubicBezTo>
                    <a:pt x="19789" y="4515"/>
                    <a:pt x="19822" y="4512"/>
                    <a:pt x="19856" y="4512"/>
                  </a:cubicBezTo>
                  <a:cubicBezTo>
                    <a:pt x="20027" y="4512"/>
                    <a:pt x="20226" y="4579"/>
                    <a:pt x="20427" y="4579"/>
                  </a:cubicBezTo>
                  <a:cubicBezTo>
                    <a:pt x="20596" y="4579"/>
                    <a:pt x="20768" y="4532"/>
                    <a:pt x="20929" y="4358"/>
                  </a:cubicBezTo>
                  <a:cubicBezTo>
                    <a:pt x="21319" y="3903"/>
                    <a:pt x="21384" y="3513"/>
                    <a:pt x="20994" y="3122"/>
                  </a:cubicBezTo>
                  <a:cubicBezTo>
                    <a:pt x="20668" y="2830"/>
                    <a:pt x="20571" y="2537"/>
                    <a:pt x="20571" y="2147"/>
                  </a:cubicBezTo>
                  <a:cubicBezTo>
                    <a:pt x="20603" y="1431"/>
                    <a:pt x="20083" y="1236"/>
                    <a:pt x="19530" y="1171"/>
                  </a:cubicBezTo>
                  <a:cubicBezTo>
                    <a:pt x="18912" y="1106"/>
                    <a:pt x="18457" y="814"/>
                    <a:pt x="18067" y="358"/>
                  </a:cubicBezTo>
                  <a:cubicBezTo>
                    <a:pt x="17862" y="122"/>
                    <a:pt x="17680" y="0"/>
                    <a:pt x="175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9"/>
            <p:cNvSpPr/>
            <p:nvPr/>
          </p:nvSpPr>
          <p:spPr>
            <a:xfrm>
              <a:off x="6853500" y="1009963"/>
              <a:ext cx="284575" cy="503500"/>
            </a:xfrm>
            <a:custGeom>
              <a:rect b="b" l="l" r="r" t="t"/>
              <a:pathLst>
                <a:path extrusionOk="0" h="20140" w="11383">
                  <a:moveTo>
                    <a:pt x="7154" y="0"/>
                  </a:moveTo>
                  <a:cubicBezTo>
                    <a:pt x="6718" y="0"/>
                    <a:pt x="6485" y="425"/>
                    <a:pt x="6374" y="1046"/>
                  </a:cubicBezTo>
                  <a:cubicBezTo>
                    <a:pt x="6309" y="1566"/>
                    <a:pt x="6179" y="1989"/>
                    <a:pt x="5887" y="2412"/>
                  </a:cubicBezTo>
                  <a:cubicBezTo>
                    <a:pt x="5659" y="2737"/>
                    <a:pt x="5366" y="2900"/>
                    <a:pt x="4976" y="2900"/>
                  </a:cubicBezTo>
                  <a:cubicBezTo>
                    <a:pt x="4748" y="2932"/>
                    <a:pt x="4456" y="2900"/>
                    <a:pt x="4261" y="2997"/>
                  </a:cubicBezTo>
                  <a:cubicBezTo>
                    <a:pt x="3992" y="3124"/>
                    <a:pt x="3739" y="3175"/>
                    <a:pt x="3496" y="3175"/>
                  </a:cubicBezTo>
                  <a:cubicBezTo>
                    <a:pt x="2740" y="3175"/>
                    <a:pt x="2088" y="2675"/>
                    <a:pt x="1399" y="2379"/>
                  </a:cubicBezTo>
                  <a:cubicBezTo>
                    <a:pt x="1236" y="2314"/>
                    <a:pt x="1041" y="2282"/>
                    <a:pt x="911" y="2282"/>
                  </a:cubicBezTo>
                  <a:cubicBezTo>
                    <a:pt x="976" y="2510"/>
                    <a:pt x="1139" y="2770"/>
                    <a:pt x="1269" y="2997"/>
                  </a:cubicBezTo>
                  <a:cubicBezTo>
                    <a:pt x="2244" y="4493"/>
                    <a:pt x="2082" y="6022"/>
                    <a:pt x="1366" y="7518"/>
                  </a:cubicBezTo>
                  <a:cubicBezTo>
                    <a:pt x="1041" y="8200"/>
                    <a:pt x="553" y="8753"/>
                    <a:pt x="326" y="9469"/>
                  </a:cubicBezTo>
                  <a:cubicBezTo>
                    <a:pt x="261" y="9664"/>
                    <a:pt x="163" y="9859"/>
                    <a:pt x="98" y="10087"/>
                  </a:cubicBezTo>
                  <a:cubicBezTo>
                    <a:pt x="1" y="10379"/>
                    <a:pt x="66" y="10607"/>
                    <a:pt x="391" y="10704"/>
                  </a:cubicBezTo>
                  <a:cubicBezTo>
                    <a:pt x="586" y="10769"/>
                    <a:pt x="781" y="10867"/>
                    <a:pt x="944" y="11030"/>
                  </a:cubicBezTo>
                  <a:cubicBezTo>
                    <a:pt x="1301" y="11452"/>
                    <a:pt x="1334" y="11843"/>
                    <a:pt x="944" y="12233"/>
                  </a:cubicBezTo>
                  <a:cubicBezTo>
                    <a:pt x="749" y="12461"/>
                    <a:pt x="684" y="12623"/>
                    <a:pt x="846" y="12883"/>
                  </a:cubicBezTo>
                  <a:cubicBezTo>
                    <a:pt x="1301" y="13566"/>
                    <a:pt x="1399" y="14379"/>
                    <a:pt x="1464" y="15192"/>
                  </a:cubicBezTo>
                  <a:cubicBezTo>
                    <a:pt x="1529" y="15647"/>
                    <a:pt x="1659" y="15940"/>
                    <a:pt x="2049" y="16200"/>
                  </a:cubicBezTo>
                  <a:cubicBezTo>
                    <a:pt x="2440" y="16428"/>
                    <a:pt x="2765" y="16786"/>
                    <a:pt x="2927" y="17208"/>
                  </a:cubicBezTo>
                  <a:cubicBezTo>
                    <a:pt x="3109" y="17601"/>
                    <a:pt x="3402" y="17797"/>
                    <a:pt x="3807" y="17797"/>
                  </a:cubicBezTo>
                  <a:cubicBezTo>
                    <a:pt x="3839" y="17797"/>
                    <a:pt x="3870" y="17796"/>
                    <a:pt x="3903" y="17794"/>
                  </a:cubicBezTo>
                  <a:cubicBezTo>
                    <a:pt x="3968" y="17794"/>
                    <a:pt x="4049" y="17786"/>
                    <a:pt x="4122" y="17786"/>
                  </a:cubicBezTo>
                  <a:cubicBezTo>
                    <a:pt x="4196" y="17786"/>
                    <a:pt x="4261" y="17794"/>
                    <a:pt x="4293" y="17826"/>
                  </a:cubicBezTo>
                  <a:cubicBezTo>
                    <a:pt x="4846" y="18509"/>
                    <a:pt x="5822" y="18509"/>
                    <a:pt x="6374" y="19160"/>
                  </a:cubicBezTo>
                  <a:cubicBezTo>
                    <a:pt x="6505" y="19290"/>
                    <a:pt x="6635" y="19420"/>
                    <a:pt x="6797" y="19550"/>
                  </a:cubicBezTo>
                  <a:cubicBezTo>
                    <a:pt x="6922" y="19618"/>
                    <a:pt x="7063" y="19631"/>
                    <a:pt x="7208" y="19631"/>
                  </a:cubicBezTo>
                  <a:cubicBezTo>
                    <a:pt x="7292" y="19631"/>
                    <a:pt x="7377" y="19626"/>
                    <a:pt x="7461" y="19626"/>
                  </a:cubicBezTo>
                  <a:cubicBezTo>
                    <a:pt x="7645" y="19626"/>
                    <a:pt x="7823" y="19647"/>
                    <a:pt x="7968" y="19777"/>
                  </a:cubicBezTo>
                  <a:cubicBezTo>
                    <a:pt x="8236" y="19986"/>
                    <a:pt x="8530" y="20139"/>
                    <a:pt x="8927" y="20139"/>
                  </a:cubicBezTo>
                  <a:cubicBezTo>
                    <a:pt x="8964" y="20139"/>
                    <a:pt x="9002" y="20138"/>
                    <a:pt x="9041" y="20135"/>
                  </a:cubicBezTo>
                  <a:cubicBezTo>
                    <a:pt x="8878" y="19745"/>
                    <a:pt x="8813" y="19387"/>
                    <a:pt x="8748" y="19029"/>
                  </a:cubicBezTo>
                  <a:cubicBezTo>
                    <a:pt x="8716" y="18899"/>
                    <a:pt x="8683" y="18704"/>
                    <a:pt x="8618" y="18639"/>
                  </a:cubicBezTo>
                  <a:cubicBezTo>
                    <a:pt x="8033" y="18347"/>
                    <a:pt x="8000" y="17826"/>
                    <a:pt x="7870" y="17306"/>
                  </a:cubicBezTo>
                  <a:cubicBezTo>
                    <a:pt x="7805" y="16916"/>
                    <a:pt x="7480" y="16688"/>
                    <a:pt x="7090" y="16525"/>
                  </a:cubicBezTo>
                  <a:cubicBezTo>
                    <a:pt x="6797" y="16428"/>
                    <a:pt x="6570" y="16265"/>
                    <a:pt x="6635" y="15875"/>
                  </a:cubicBezTo>
                  <a:cubicBezTo>
                    <a:pt x="6667" y="15550"/>
                    <a:pt x="6862" y="15420"/>
                    <a:pt x="7155" y="15257"/>
                  </a:cubicBezTo>
                  <a:cubicBezTo>
                    <a:pt x="7561" y="15034"/>
                    <a:pt x="7967" y="14887"/>
                    <a:pt x="8389" y="14887"/>
                  </a:cubicBezTo>
                  <a:cubicBezTo>
                    <a:pt x="8643" y="14887"/>
                    <a:pt x="8902" y="14940"/>
                    <a:pt x="9171" y="15062"/>
                  </a:cubicBezTo>
                  <a:cubicBezTo>
                    <a:pt x="9235" y="15083"/>
                    <a:pt x="9292" y="15094"/>
                    <a:pt x="9343" y="15094"/>
                  </a:cubicBezTo>
                  <a:cubicBezTo>
                    <a:pt x="9525" y="15094"/>
                    <a:pt x="9619" y="14959"/>
                    <a:pt x="9594" y="14704"/>
                  </a:cubicBezTo>
                  <a:cubicBezTo>
                    <a:pt x="9561" y="14249"/>
                    <a:pt x="9399" y="13891"/>
                    <a:pt x="9106" y="13599"/>
                  </a:cubicBezTo>
                  <a:cubicBezTo>
                    <a:pt x="8456" y="12981"/>
                    <a:pt x="8033" y="12135"/>
                    <a:pt x="7318" y="11615"/>
                  </a:cubicBezTo>
                  <a:cubicBezTo>
                    <a:pt x="6992" y="11355"/>
                    <a:pt x="7057" y="10997"/>
                    <a:pt x="7122" y="10639"/>
                  </a:cubicBezTo>
                  <a:cubicBezTo>
                    <a:pt x="7415" y="9209"/>
                    <a:pt x="8391" y="8461"/>
                    <a:pt x="9659" y="8038"/>
                  </a:cubicBezTo>
                  <a:cubicBezTo>
                    <a:pt x="10212" y="7875"/>
                    <a:pt x="10504" y="7583"/>
                    <a:pt x="10667" y="7030"/>
                  </a:cubicBezTo>
                  <a:cubicBezTo>
                    <a:pt x="10732" y="6705"/>
                    <a:pt x="10992" y="6412"/>
                    <a:pt x="11155" y="6087"/>
                  </a:cubicBezTo>
                  <a:cubicBezTo>
                    <a:pt x="11317" y="5794"/>
                    <a:pt x="11383" y="5501"/>
                    <a:pt x="10960" y="5274"/>
                  </a:cubicBezTo>
                  <a:cubicBezTo>
                    <a:pt x="10635" y="5111"/>
                    <a:pt x="10602" y="4818"/>
                    <a:pt x="10732" y="4526"/>
                  </a:cubicBezTo>
                  <a:cubicBezTo>
                    <a:pt x="10862" y="4233"/>
                    <a:pt x="10830" y="3973"/>
                    <a:pt x="10765" y="3680"/>
                  </a:cubicBezTo>
                  <a:cubicBezTo>
                    <a:pt x="10570" y="2965"/>
                    <a:pt x="10700" y="2249"/>
                    <a:pt x="10862" y="1599"/>
                  </a:cubicBezTo>
                  <a:cubicBezTo>
                    <a:pt x="10927" y="1404"/>
                    <a:pt x="10992" y="1209"/>
                    <a:pt x="11025" y="1014"/>
                  </a:cubicBezTo>
                  <a:lnTo>
                    <a:pt x="11025" y="1014"/>
                  </a:lnTo>
                  <a:cubicBezTo>
                    <a:pt x="11006" y="1016"/>
                    <a:pt x="10986" y="1017"/>
                    <a:pt x="10967" y="1017"/>
                  </a:cubicBezTo>
                  <a:cubicBezTo>
                    <a:pt x="10682" y="1017"/>
                    <a:pt x="10327" y="806"/>
                    <a:pt x="10114" y="623"/>
                  </a:cubicBezTo>
                  <a:cubicBezTo>
                    <a:pt x="9896" y="405"/>
                    <a:pt x="9657" y="299"/>
                    <a:pt x="9426" y="299"/>
                  </a:cubicBezTo>
                  <a:cubicBezTo>
                    <a:pt x="9245" y="299"/>
                    <a:pt x="9069" y="364"/>
                    <a:pt x="8911" y="493"/>
                  </a:cubicBezTo>
                  <a:cubicBezTo>
                    <a:pt x="8772" y="593"/>
                    <a:pt x="8650" y="632"/>
                    <a:pt x="8541" y="632"/>
                  </a:cubicBezTo>
                  <a:cubicBezTo>
                    <a:pt x="8293" y="632"/>
                    <a:pt x="8106" y="434"/>
                    <a:pt x="7903" y="298"/>
                  </a:cubicBezTo>
                  <a:cubicBezTo>
                    <a:pt x="7604" y="92"/>
                    <a:pt x="7357"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5642150" y="1124563"/>
              <a:ext cx="145550" cy="376350"/>
            </a:xfrm>
            <a:custGeom>
              <a:rect b="b" l="l" r="r" t="t"/>
              <a:pathLst>
                <a:path extrusionOk="0" h="15054" w="5822">
                  <a:moveTo>
                    <a:pt x="3822" y="0"/>
                  </a:moveTo>
                  <a:cubicBezTo>
                    <a:pt x="3604" y="0"/>
                    <a:pt x="3379" y="196"/>
                    <a:pt x="3090" y="592"/>
                  </a:cubicBezTo>
                  <a:cubicBezTo>
                    <a:pt x="2700" y="1112"/>
                    <a:pt x="2342" y="1568"/>
                    <a:pt x="1691" y="1828"/>
                  </a:cubicBezTo>
                  <a:cubicBezTo>
                    <a:pt x="1399" y="1925"/>
                    <a:pt x="1236" y="2186"/>
                    <a:pt x="1496" y="2641"/>
                  </a:cubicBezTo>
                  <a:cubicBezTo>
                    <a:pt x="1724" y="3031"/>
                    <a:pt x="1594" y="3551"/>
                    <a:pt x="1204" y="3909"/>
                  </a:cubicBezTo>
                  <a:cubicBezTo>
                    <a:pt x="911" y="4169"/>
                    <a:pt x="586" y="4429"/>
                    <a:pt x="391" y="4722"/>
                  </a:cubicBezTo>
                  <a:cubicBezTo>
                    <a:pt x="261" y="4950"/>
                    <a:pt x="65" y="5210"/>
                    <a:pt x="358" y="5568"/>
                  </a:cubicBezTo>
                  <a:cubicBezTo>
                    <a:pt x="748" y="6023"/>
                    <a:pt x="683" y="6576"/>
                    <a:pt x="391" y="7161"/>
                  </a:cubicBezTo>
                  <a:cubicBezTo>
                    <a:pt x="130" y="7681"/>
                    <a:pt x="65" y="8234"/>
                    <a:pt x="618" y="8722"/>
                  </a:cubicBezTo>
                  <a:cubicBezTo>
                    <a:pt x="943" y="9015"/>
                    <a:pt x="943" y="9470"/>
                    <a:pt x="846" y="9828"/>
                  </a:cubicBezTo>
                  <a:cubicBezTo>
                    <a:pt x="618" y="10641"/>
                    <a:pt x="586" y="11486"/>
                    <a:pt x="456" y="12299"/>
                  </a:cubicBezTo>
                  <a:cubicBezTo>
                    <a:pt x="326" y="12950"/>
                    <a:pt x="98" y="13567"/>
                    <a:pt x="33" y="14250"/>
                  </a:cubicBezTo>
                  <a:cubicBezTo>
                    <a:pt x="0" y="14641"/>
                    <a:pt x="163" y="14933"/>
                    <a:pt x="553" y="15031"/>
                  </a:cubicBezTo>
                  <a:cubicBezTo>
                    <a:pt x="601" y="15047"/>
                    <a:pt x="645" y="15054"/>
                    <a:pt x="686" y="15054"/>
                  </a:cubicBezTo>
                  <a:cubicBezTo>
                    <a:pt x="899" y="15054"/>
                    <a:pt x="1040" y="14859"/>
                    <a:pt x="1204" y="14641"/>
                  </a:cubicBezTo>
                  <a:cubicBezTo>
                    <a:pt x="1594" y="14088"/>
                    <a:pt x="1854" y="13535"/>
                    <a:pt x="2017" y="12852"/>
                  </a:cubicBezTo>
                  <a:cubicBezTo>
                    <a:pt x="2309" y="11551"/>
                    <a:pt x="2700" y="10250"/>
                    <a:pt x="3285" y="9015"/>
                  </a:cubicBezTo>
                  <a:cubicBezTo>
                    <a:pt x="3545" y="8494"/>
                    <a:pt x="4195" y="8332"/>
                    <a:pt x="4293" y="7681"/>
                  </a:cubicBezTo>
                  <a:cubicBezTo>
                    <a:pt x="3643" y="7096"/>
                    <a:pt x="3578" y="6381"/>
                    <a:pt x="4130" y="5698"/>
                  </a:cubicBezTo>
                  <a:cubicBezTo>
                    <a:pt x="4521" y="5210"/>
                    <a:pt x="4553" y="4852"/>
                    <a:pt x="4130" y="4397"/>
                  </a:cubicBezTo>
                  <a:cubicBezTo>
                    <a:pt x="3968" y="4202"/>
                    <a:pt x="3838" y="3942"/>
                    <a:pt x="3805" y="3747"/>
                  </a:cubicBezTo>
                  <a:cubicBezTo>
                    <a:pt x="3742" y="3398"/>
                    <a:pt x="3678" y="2802"/>
                    <a:pt x="4157" y="2802"/>
                  </a:cubicBezTo>
                  <a:cubicBezTo>
                    <a:pt x="4169" y="2802"/>
                    <a:pt x="4182" y="2803"/>
                    <a:pt x="4195" y="2803"/>
                  </a:cubicBezTo>
                  <a:cubicBezTo>
                    <a:pt x="4220" y="2804"/>
                    <a:pt x="4244" y="2805"/>
                    <a:pt x="4267" y="2805"/>
                  </a:cubicBezTo>
                  <a:cubicBezTo>
                    <a:pt x="5030" y="2805"/>
                    <a:pt x="5380" y="2302"/>
                    <a:pt x="5821" y="1860"/>
                  </a:cubicBezTo>
                  <a:lnTo>
                    <a:pt x="5821" y="1795"/>
                  </a:lnTo>
                  <a:cubicBezTo>
                    <a:pt x="5561" y="1308"/>
                    <a:pt x="4911" y="1210"/>
                    <a:pt x="4618" y="755"/>
                  </a:cubicBezTo>
                  <a:cubicBezTo>
                    <a:pt x="4307" y="253"/>
                    <a:pt x="4069" y="0"/>
                    <a:pt x="3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5872225" y="1149063"/>
              <a:ext cx="143100" cy="189500"/>
            </a:xfrm>
            <a:custGeom>
              <a:rect b="b" l="l" r="r" t="t"/>
              <a:pathLst>
                <a:path extrusionOk="0" h="7580" w="5724">
                  <a:moveTo>
                    <a:pt x="4142" y="0"/>
                  </a:moveTo>
                  <a:cubicBezTo>
                    <a:pt x="3515" y="0"/>
                    <a:pt x="3187" y="341"/>
                    <a:pt x="3187" y="653"/>
                  </a:cubicBezTo>
                  <a:cubicBezTo>
                    <a:pt x="3122" y="1271"/>
                    <a:pt x="2732" y="1368"/>
                    <a:pt x="2342" y="1368"/>
                  </a:cubicBezTo>
                  <a:cubicBezTo>
                    <a:pt x="1594" y="1401"/>
                    <a:pt x="1139" y="1889"/>
                    <a:pt x="716" y="2376"/>
                  </a:cubicBezTo>
                  <a:lnTo>
                    <a:pt x="781" y="2441"/>
                  </a:lnTo>
                  <a:cubicBezTo>
                    <a:pt x="781" y="3027"/>
                    <a:pt x="813" y="3580"/>
                    <a:pt x="326" y="4100"/>
                  </a:cubicBezTo>
                  <a:cubicBezTo>
                    <a:pt x="0" y="4458"/>
                    <a:pt x="131" y="5108"/>
                    <a:pt x="456" y="5531"/>
                  </a:cubicBezTo>
                  <a:cubicBezTo>
                    <a:pt x="781" y="5921"/>
                    <a:pt x="846" y="6214"/>
                    <a:pt x="651" y="6701"/>
                  </a:cubicBezTo>
                  <a:cubicBezTo>
                    <a:pt x="456" y="7059"/>
                    <a:pt x="683" y="7417"/>
                    <a:pt x="1106" y="7579"/>
                  </a:cubicBezTo>
                  <a:cubicBezTo>
                    <a:pt x="1171" y="7547"/>
                    <a:pt x="1301" y="7547"/>
                    <a:pt x="1334" y="7482"/>
                  </a:cubicBezTo>
                  <a:cubicBezTo>
                    <a:pt x="2244" y="6409"/>
                    <a:pt x="3675" y="6116"/>
                    <a:pt x="4716" y="5238"/>
                  </a:cubicBezTo>
                  <a:cubicBezTo>
                    <a:pt x="5041" y="4945"/>
                    <a:pt x="5366" y="4783"/>
                    <a:pt x="5171" y="4327"/>
                  </a:cubicBezTo>
                  <a:cubicBezTo>
                    <a:pt x="4846" y="3514"/>
                    <a:pt x="5073" y="2832"/>
                    <a:pt x="5724" y="2149"/>
                  </a:cubicBezTo>
                  <a:cubicBezTo>
                    <a:pt x="4943" y="1563"/>
                    <a:pt x="3968" y="1141"/>
                    <a:pt x="4228" y="2"/>
                  </a:cubicBezTo>
                  <a:cubicBezTo>
                    <a:pt x="4199" y="1"/>
                    <a:pt x="4170" y="0"/>
                    <a:pt x="4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9"/>
            <p:cNvSpPr/>
            <p:nvPr/>
          </p:nvSpPr>
          <p:spPr>
            <a:xfrm>
              <a:off x="5910425" y="1112488"/>
              <a:ext cx="40675" cy="30525"/>
            </a:xfrm>
            <a:custGeom>
              <a:rect b="b" l="l" r="r" t="t"/>
              <a:pathLst>
                <a:path extrusionOk="0" h="1221" w="1627">
                  <a:moveTo>
                    <a:pt x="833" y="0"/>
                  </a:moveTo>
                  <a:cubicBezTo>
                    <a:pt x="417" y="0"/>
                    <a:pt x="315" y="431"/>
                    <a:pt x="1" y="620"/>
                  </a:cubicBezTo>
                  <a:cubicBezTo>
                    <a:pt x="187" y="945"/>
                    <a:pt x="356" y="1221"/>
                    <a:pt x="640" y="1221"/>
                  </a:cubicBezTo>
                  <a:cubicBezTo>
                    <a:pt x="753" y="1221"/>
                    <a:pt x="884" y="1177"/>
                    <a:pt x="1041" y="1075"/>
                  </a:cubicBezTo>
                  <a:cubicBezTo>
                    <a:pt x="1627" y="685"/>
                    <a:pt x="1334" y="360"/>
                    <a:pt x="1041" y="2"/>
                  </a:cubicBezTo>
                  <a:lnTo>
                    <a:pt x="879" y="2"/>
                  </a:lnTo>
                  <a:cubicBezTo>
                    <a:pt x="863" y="1"/>
                    <a:pt x="848" y="0"/>
                    <a:pt x="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59"/>
          <p:cNvSpPr/>
          <p:nvPr/>
        </p:nvSpPr>
        <p:spPr>
          <a:xfrm>
            <a:off x="2000250" y="1034700"/>
            <a:ext cx="419100" cy="41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9"/>
          <p:cNvSpPr/>
          <p:nvPr/>
        </p:nvSpPr>
        <p:spPr>
          <a:xfrm>
            <a:off x="2000250" y="1909917"/>
            <a:ext cx="4191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9"/>
          <p:cNvSpPr/>
          <p:nvPr/>
        </p:nvSpPr>
        <p:spPr>
          <a:xfrm>
            <a:off x="2000250" y="2785133"/>
            <a:ext cx="419100" cy="41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txBox="1"/>
          <p:nvPr/>
        </p:nvSpPr>
        <p:spPr>
          <a:xfrm>
            <a:off x="2419359" y="953725"/>
            <a:ext cx="28260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Jupiter</a:t>
            </a:r>
            <a:endParaRPr b="1" sz="2000">
              <a:solidFill>
                <a:schemeClr val="dk1"/>
              </a:solidFill>
              <a:latin typeface="Work Sans"/>
              <a:ea typeface="Work Sans"/>
              <a:cs typeface="Work Sans"/>
              <a:sym typeface="Work Sans"/>
            </a:endParaRPr>
          </a:p>
        </p:txBody>
      </p:sp>
      <p:sp>
        <p:nvSpPr>
          <p:cNvPr id="680" name="Google Shape;680;p59"/>
          <p:cNvSpPr txBox="1"/>
          <p:nvPr/>
        </p:nvSpPr>
        <p:spPr>
          <a:xfrm>
            <a:off x="2419350" y="1309127"/>
            <a:ext cx="2826000" cy="2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the biggest planet of them all</a:t>
            </a:r>
            <a:endParaRPr>
              <a:solidFill>
                <a:schemeClr val="dk1"/>
              </a:solidFill>
              <a:latin typeface="Roboto"/>
              <a:ea typeface="Roboto"/>
              <a:cs typeface="Roboto"/>
              <a:sym typeface="Roboto"/>
            </a:endParaRPr>
          </a:p>
        </p:txBody>
      </p:sp>
      <p:sp>
        <p:nvSpPr>
          <p:cNvPr id="681" name="Google Shape;681;p59"/>
          <p:cNvSpPr txBox="1"/>
          <p:nvPr/>
        </p:nvSpPr>
        <p:spPr>
          <a:xfrm>
            <a:off x="2419359" y="1828937"/>
            <a:ext cx="28260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Saturn</a:t>
            </a:r>
            <a:endParaRPr b="1" sz="2000">
              <a:solidFill>
                <a:schemeClr val="dk1"/>
              </a:solidFill>
              <a:latin typeface="Work Sans"/>
              <a:ea typeface="Work Sans"/>
              <a:cs typeface="Work Sans"/>
              <a:sym typeface="Work Sans"/>
            </a:endParaRPr>
          </a:p>
        </p:txBody>
      </p:sp>
      <p:sp>
        <p:nvSpPr>
          <p:cNvPr id="682" name="Google Shape;682;p59"/>
          <p:cNvSpPr txBox="1"/>
          <p:nvPr/>
        </p:nvSpPr>
        <p:spPr>
          <a:xfrm>
            <a:off x="2419350" y="2184339"/>
            <a:ext cx="2826000" cy="2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a gas giant with rings</a:t>
            </a:r>
            <a:endParaRPr>
              <a:solidFill>
                <a:schemeClr val="dk1"/>
              </a:solidFill>
              <a:latin typeface="Roboto"/>
              <a:ea typeface="Roboto"/>
              <a:cs typeface="Roboto"/>
              <a:sym typeface="Roboto"/>
            </a:endParaRPr>
          </a:p>
        </p:txBody>
      </p:sp>
      <p:sp>
        <p:nvSpPr>
          <p:cNvPr id="683" name="Google Shape;683;p59"/>
          <p:cNvSpPr txBox="1"/>
          <p:nvPr/>
        </p:nvSpPr>
        <p:spPr>
          <a:xfrm>
            <a:off x="2419359" y="2704149"/>
            <a:ext cx="28260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Neptune</a:t>
            </a:r>
            <a:endParaRPr b="1" sz="2000">
              <a:solidFill>
                <a:schemeClr val="dk1"/>
              </a:solidFill>
              <a:latin typeface="Work Sans"/>
              <a:ea typeface="Work Sans"/>
              <a:cs typeface="Work Sans"/>
              <a:sym typeface="Work Sans"/>
            </a:endParaRPr>
          </a:p>
        </p:txBody>
      </p:sp>
      <p:sp>
        <p:nvSpPr>
          <p:cNvPr id="684" name="Google Shape;684;p59"/>
          <p:cNvSpPr txBox="1"/>
          <p:nvPr/>
        </p:nvSpPr>
        <p:spPr>
          <a:xfrm>
            <a:off x="2419350" y="3059551"/>
            <a:ext cx="2826000" cy="2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the eighth and farthest planet</a:t>
            </a:r>
            <a:endParaRPr>
              <a:solidFill>
                <a:schemeClr val="dk1"/>
              </a:solidFill>
              <a:latin typeface="Roboto"/>
              <a:ea typeface="Roboto"/>
              <a:cs typeface="Roboto"/>
              <a:sym typeface="Roboto"/>
            </a:endParaRPr>
          </a:p>
        </p:txBody>
      </p:sp>
      <p:sp>
        <p:nvSpPr>
          <p:cNvPr id="685" name="Google Shape;685;p59"/>
          <p:cNvSpPr/>
          <p:nvPr/>
        </p:nvSpPr>
        <p:spPr>
          <a:xfrm>
            <a:off x="2000250" y="3660350"/>
            <a:ext cx="419100" cy="41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9"/>
          <p:cNvSpPr txBox="1"/>
          <p:nvPr/>
        </p:nvSpPr>
        <p:spPr>
          <a:xfrm>
            <a:off x="2419359" y="3579373"/>
            <a:ext cx="28260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Mercury</a:t>
            </a:r>
            <a:endParaRPr b="1" sz="2000">
              <a:solidFill>
                <a:schemeClr val="dk1"/>
              </a:solidFill>
              <a:latin typeface="Work Sans"/>
              <a:ea typeface="Work Sans"/>
              <a:cs typeface="Work Sans"/>
              <a:sym typeface="Work Sans"/>
            </a:endParaRPr>
          </a:p>
        </p:txBody>
      </p:sp>
      <p:sp>
        <p:nvSpPr>
          <p:cNvPr id="687" name="Google Shape;687;p59"/>
          <p:cNvSpPr txBox="1"/>
          <p:nvPr/>
        </p:nvSpPr>
        <p:spPr>
          <a:xfrm>
            <a:off x="2419350" y="3934775"/>
            <a:ext cx="2826000" cy="2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Mercury is the smallest planet</a:t>
            </a:r>
            <a:endParaRPr>
              <a:solidFill>
                <a:schemeClr val="dk1"/>
              </a:solidFill>
              <a:latin typeface="Roboto"/>
              <a:ea typeface="Roboto"/>
              <a:cs typeface="Roboto"/>
              <a:sym typeface="Roboto"/>
            </a:endParaRPr>
          </a:p>
        </p:txBody>
      </p:sp>
      <p:sp>
        <p:nvSpPr>
          <p:cNvPr id="688" name="Google Shape;688;p59"/>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4"/>
          <p:cNvSpPr txBox="1"/>
          <p:nvPr>
            <p:ph type="title"/>
          </p:nvPr>
        </p:nvSpPr>
        <p:spPr>
          <a:xfrm>
            <a:off x="4975350" y="1584025"/>
            <a:ext cx="3697800" cy="11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Dados do produto</a:t>
            </a:r>
            <a:endParaRPr/>
          </a:p>
        </p:txBody>
      </p:sp>
      <p:sp>
        <p:nvSpPr>
          <p:cNvPr id="229" name="Google Shape;229;p24"/>
          <p:cNvSpPr txBox="1"/>
          <p:nvPr>
            <p:ph idx="1" type="subTitle"/>
          </p:nvPr>
        </p:nvSpPr>
        <p:spPr>
          <a:xfrm>
            <a:off x="4975350" y="2875725"/>
            <a:ext cx="3123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Especificações Técnicas • Funcionalidades • Integração</a:t>
            </a:r>
            <a:endParaRPr sz="1400"/>
          </a:p>
        </p:txBody>
      </p:sp>
      <p:pic>
        <p:nvPicPr>
          <p:cNvPr id="230" name="Google Shape;230;p24"/>
          <p:cNvPicPr preferRelativeResize="0"/>
          <p:nvPr/>
        </p:nvPicPr>
        <p:blipFill>
          <a:blip r:embed="rId3">
            <a:alphaModFix/>
          </a:blip>
          <a:stretch>
            <a:fillRect/>
          </a:stretch>
        </p:blipFill>
        <p:spPr>
          <a:xfrm>
            <a:off x="0" y="0"/>
            <a:ext cx="3757954" cy="5239700"/>
          </a:xfrm>
          <a:prstGeom prst="rect">
            <a:avLst/>
          </a:prstGeom>
          <a:noFill/>
          <a:ln>
            <a:noFill/>
          </a:ln>
        </p:spPr>
      </p:pic>
      <p:sp>
        <p:nvSpPr>
          <p:cNvPr id="231" name="Google Shape;231;p24"/>
          <p:cNvSpPr txBox="1"/>
          <p:nvPr>
            <p:ph idx="2" type="title"/>
          </p:nvPr>
        </p:nvSpPr>
        <p:spPr>
          <a:xfrm rot="-5400000">
            <a:off x="2031000" y="1538550"/>
            <a:ext cx="3822300" cy="20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60"/>
          <p:cNvPicPr preferRelativeResize="0"/>
          <p:nvPr/>
        </p:nvPicPr>
        <p:blipFill rotWithShape="1">
          <a:blip r:embed="rId3">
            <a:alphaModFix/>
          </a:blip>
          <a:srcRect b="40689" l="34349" r="34352" t="12395"/>
          <a:stretch/>
        </p:blipFill>
        <p:spPr>
          <a:xfrm>
            <a:off x="2585551" y="1430325"/>
            <a:ext cx="1134599" cy="1133851"/>
          </a:xfrm>
          <a:prstGeom prst="rect">
            <a:avLst/>
          </a:prstGeom>
          <a:noFill/>
          <a:ln>
            <a:noFill/>
          </a:ln>
        </p:spPr>
      </p:pic>
      <p:pic>
        <p:nvPicPr>
          <p:cNvPr id="694" name="Google Shape;694;p60"/>
          <p:cNvPicPr preferRelativeResize="0"/>
          <p:nvPr/>
        </p:nvPicPr>
        <p:blipFill rotWithShape="1">
          <a:blip r:embed="rId4">
            <a:alphaModFix/>
          </a:blip>
          <a:srcRect b="28781" l="56450" r="5548" t="23217"/>
          <a:stretch/>
        </p:blipFill>
        <p:spPr>
          <a:xfrm>
            <a:off x="5430314" y="1430325"/>
            <a:ext cx="1134601" cy="1133851"/>
          </a:xfrm>
          <a:prstGeom prst="rect">
            <a:avLst/>
          </a:prstGeom>
          <a:noFill/>
          <a:ln>
            <a:noFill/>
          </a:ln>
        </p:spPr>
      </p:pic>
      <p:sp>
        <p:nvSpPr>
          <p:cNvPr id="695" name="Google Shape;695;p60"/>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96" name="Google Shape;696;p60"/>
          <p:cNvSpPr txBox="1"/>
          <p:nvPr>
            <p:ph idx="1" type="subTitle"/>
          </p:nvPr>
        </p:nvSpPr>
        <p:spPr>
          <a:xfrm>
            <a:off x="2484406" y="261287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97" name="Google Shape;697;p60"/>
          <p:cNvSpPr txBox="1"/>
          <p:nvPr>
            <p:ph idx="2" type="subTitle"/>
          </p:nvPr>
        </p:nvSpPr>
        <p:spPr>
          <a:xfrm>
            <a:off x="2484406" y="296827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fifth planet from the sun and the largest in the system</a:t>
            </a:r>
            <a:endParaRPr/>
          </a:p>
        </p:txBody>
      </p:sp>
      <p:sp>
        <p:nvSpPr>
          <p:cNvPr id="698" name="Google Shape;698;p60"/>
          <p:cNvSpPr txBox="1"/>
          <p:nvPr>
            <p:ph idx="3" type="subTitle"/>
          </p:nvPr>
        </p:nvSpPr>
        <p:spPr>
          <a:xfrm>
            <a:off x="5358481" y="261287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699" name="Google Shape;699;p60"/>
          <p:cNvSpPr txBox="1"/>
          <p:nvPr>
            <p:ph idx="4" type="subTitle"/>
          </p:nvPr>
        </p:nvSpPr>
        <p:spPr>
          <a:xfrm>
            <a:off x="5358481" y="2968274"/>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a gas giant with a radius of about nine times the Earth's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pSp>
        <p:nvGrpSpPr>
          <p:cNvPr id="704" name="Google Shape;704;p61"/>
          <p:cNvGrpSpPr/>
          <p:nvPr/>
        </p:nvGrpSpPr>
        <p:grpSpPr>
          <a:xfrm>
            <a:off x="1859963" y="994275"/>
            <a:ext cx="1899313" cy="3251150"/>
            <a:chOff x="1859963" y="994275"/>
            <a:chExt cx="1899313" cy="3251150"/>
          </a:xfrm>
        </p:grpSpPr>
        <p:sp>
          <p:nvSpPr>
            <p:cNvPr id="705" name="Google Shape;705;p61"/>
            <p:cNvSpPr/>
            <p:nvPr/>
          </p:nvSpPr>
          <p:spPr>
            <a:xfrm>
              <a:off x="1859975" y="1612525"/>
              <a:ext cx="1899300" cy="117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a:off x="1859963" y="994275"/>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01</a:t>
              </a:r>
              <a:endParaRPr/>
            </a:p>
          </p:txBody>
        </p:sp>
        <p:pic>
          <p:nvPicPr>
            <p:cNvPr id="707" name="Google Shape;707;p61"/>
            <p:cNvPicPr preferRelativeResize="0"/>
            <p:nvPr/>
          </p:nvPicPr>
          <p:blipFill rotWithShape="1">
            <a:blip r:embed="rId3">
              <a:alphaModFix/>
            </a:blip>
            <a:srcRect b="30584" l="7917" r="13453" t="9221"/>
            <a:stretch/>
          </p:blipFill>
          <p:spPr>
            <a:xfrm>
              <a:off x="1859975" y="2791525"/>
              <a:ext cx="1899300" cy="1453900"/>
            </a:xfrm>
            <a:prstGeom prst="rect">
              <a:avLst/>
            </a:prstGeom>
            <a:noFill/>
            <a:ln>
              <a:noFill/>
            </a:ln>
          </p:spPr>
        </p:pic>
      </p:grpSp>
      <p:sp>
        <p:nvSpPr>
          <p:cNvPr id="708" name="Google Shape;708;p61"/>
          <p:cNvSpPr txBox="1"/>
          <p:nvPr/>
        </p:nvSpPr>
        <p:spPr>
          <a:xfrm>
            <a:off x="1986725" y="1757925"/>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Jupiter</a:t>
            </a:r>
            <a:endParaRPr b="1" sz="2000">
              <a:solidFill>
                <a:schemeClr val="dk1"/>
              </a:solidFill>
              <a:latin typeface="Work Sans"/>
              <a:ea typeface="Work Sans"/>
              <a:cs typeface="Work Sans"/>
              <a:sym typeface="Work Sans"/>
            </a:endParaRPr>
          </a:p>
        </p:txBody>
      </p:sp>
      <p:sp>
        <p:nvSpPr>
          <p:cNvPr id="709" name="Google Shape;709;p61"/>
          <p:cNvSpPr txBox="1"/>
          <p:nvPr/>
        </p:nvSpPr>
        <p:spPr>
          <a:xfrm>
            <a:off x="1986725" y="2113325"/>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the fifth planet from the sun</a:t>
            </a:r>
            <a:endParaRPr>
              <a:solidFill>
                <a:schemeClr val="dk1"/>
              </a:solidFill>
              <a:latin typeface="Roboto"/>
              <a:ea typeface="Roboto"/>
              <a:cs typeface="Roboto"/>
              <a:sym typeface="Roboto"/>
            </a:endParaRPr>
          </a:p>
        </p:txBody>
      </p:sp>
      <p:grpSp>
        <p:nvGrpSpPr>
          <p:cNvPr id="710" name="Google Shape;710;p61"/>
          <p:cNvGrpSpPr/>
          <p:nvPr/>
        </p:nvGrpSpPr>
        <p:grpSpPr>
          <a:xfrm>
            <a:off x="4275413" y="994275"/>
            <a:ext cx="1899313" cy="3251150"/>
            <a:chOff x="4275413" y="994275"/>
            <a:chExt cx="1899313" cy="3251150"/>
          </a:xfrm>
        </p:grpSpPr>
        <p:sp>
          <p:nvSpPr>
            <p:cNvPr id="711" name="Google Shape;711;p61"/>
            <p:cNvSpPr/>
            <p:nvPr/>
          </p:nvSpPr>
          <p:spPr>
            <a:xfrm>
              <a:off x="4275425" y="1612525"/>
              <a:ext cx="1899300" cy="117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1"/>
            <p:cNvSpPr/>
            <p:nvPr/>
          </p:nvSpPr>
          <p:spPr>
            <a:xfrm>
              <a:off x="4275413" y="994275"/>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02</a:t>
              </a:r>
              <a:endParaRPr/>
            </a:p>
          </p:txBody>
        </p:sp>
        <p:pic>
          <p:nvPicPr>
            <p:cNvPr id="713" name="Google Shape;713;p61"/>
            <p:cNvPicPr preferRelativeResize="0"/>
            <p:nvPr/>
          </p:nvPicPr>
          <p:blipFill rotWithShape="1">
            <a:blip r:embed="rId4">
              <a:alphaModFix/>
            </a:blip>
            <a:srcRect b="0" l="6133" r="6124" t="0"/>
            <a:stretch/>
          </p:blipFill>
          <p:spPr>
            <a:xfrm>
              <a:off x="4275425" y="2791525"/>
              <a:ext cx="1899301" cy="1453901"/>
            </a:xfrm>
            <a:prstGeom prst="rect">
              <a:avLst/>
            </a:prstGeom>
            <a:noFill/>
            <a:ln>
              <a:noFill/>
            </a:ln>
          </p:spPr>
        </p:pic>
      </p:grpSp>
      <p:grpSp>
        <p:nvGrpSpPr>
          <p:cNvPr id="714" name="Google Shape;714;p61"/>
          <p:cNvGrpSpPr/>
          <p:nvPr/>
        </p:nvGrpSpPr>
        <p:grpSpPr>
          <a:xfrm>
            <a:off x="6690863" y="994275"/>
            <a:ext cx="1899313" cy="3251150"/>
            <a:chOff x="6690863" y="994275"/>
            <a:chExt cx="1899313" cy="3251150"/>
          </a:xfrm>
        </p:grpSpPr>
        <p:sp>
          <p:nvSpPr>
            <p:cNvPr id="715" name="Google Shape;715;p61"/>
            <p:cNvSpPr/>
            <p:nvPr/>
          </p:nvSpPr>
          <p:spPr>
            <a:xfrm>
              <a:off x="6690875" y="1612525"/>
              <a:ext cx="1899300" cy="117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
            <p:cNvSpPr/>
            <p:nvPr/>
          </p:nvSpPr>
          <p:spPr>
            <a:xfrm>
              <a:off x="6690863" y="994275"/>
              <a:ext cx="930300" cy="61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solidFill>
                    <a:schemeClr val="dk1"/>
                  </a:solidFill>
                  <a:latin typeface="Work Sans"/>
                  <a:ea typeface="Work Sans"/>
                  <a:cs typeface="Work Sans"/>
                  <a:sym typeface="Work Sans"/>
                </a:rPr>
                <a:t>03</a:t>
              </a:r>
              <a:endParaRPr/>
            </a:p>
          </p:txBody>
        </p:sp>
        <p:pic>
          <p:nvPicPr>
            <p:cNvPr id="717" name="Google Shape;717;p61"/>
            <p:cNvPicPr preferRelativeResize="0"/>
            <p:nvPr/>
          </p:nvPicPr>
          <p:blipFill rotWithShape="1">
            <a:blip r:embed="rId5">
              <a:alphaModFix/>
            </a:blip>
            <a:srcRect b="758" l="5161" r="9812" t="748"/>
            <a:stretch/>
          </p:blipFill>
          <p:spPr>
            <a:xfrm>
              <a:off x="6690875" y="2791525"/>
              <a:ext cx="1899300" cy="1453900"/>
            </a:xfrm>
            <a:prstGeom prst="rect">
              <a:avLst/>
            </a:prstGeom>
            <a:noFill/>
            <a:ln>
              <a:noFill/>
            </a:ln>
          </p:spPr>
        </p:pic>
      </p:grpSp>
      <p:sp>
        <p:nvSpPr>
          <p:cNvPr id="718" name="Google Shape;718;p61"/>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a:t>
            </a:r>
            <a:endParaRPr/>
          </a:p>
        </p:txBody>
      </p:sp>
      <p:sp>
        <p:nvSpPr>
          <p:cNvPr id="719" name="Google Shape;719;p61"/>
          <p:cNvSpPr txBox="1"/>
          <p:nvPr/>
        </p:nvSpPr>
        <p:spPr>
          <a:xfrm>
            <a:off x="4402175" y="1757925"/>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Saturn</a:t>
            </a:r>
            <a:endParaRPr b="1" sz="2000">
              <a:solidFill>
                <a:schemeClr val="dk1"/>
              </a:solidFill>
              <a:latin typeface="Work Sans"/>
              <a:ea typeface="Work Sans"/>
              <a:cs typeface="Work Sans"/>
              <a:sym typeface="Work Sans"/>
            </a:endParaRPr>
          </a:p>
        </p:txBody>
      </p:sp>
      <p:sp>
        <p:nvSpPr>
          <p:cNvPr id="720" name="Google Shape;720;p61"/>
          <p:cNvSpPr txBox="1"/>
          <p:nvPr/>
        </p:nvSpPr>
        <p:spPr>
          <a:xfrm>
            <a:off x="4402175" y="2113325"/>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a gas giant with several rings</a:t>
            </a:r>
            <a:endParaRPr>
              <a:solidFill>
                <a:schemeClr val="dk1"/>
              </a:solidFill>
              <a:latin typeface="Roboto"/>
              <a:ea typeface="Roboto"/>
              <a:cs typeface="Roboto"/>
              <a:sym typeface="Roboto"/>
            </a:endParaRPr>
          </a:p>
        </p:txBody>
      </p:sp>
      <p:sp>
        <p:nvSpPr>
          <p:cNvPr id="721" name="Google Shape;721;p61"/>
          <p:cNvSpPr txBox="1"/>
          <p:nvPr/>
        </p:nvSpPr>
        <p:spPr>
          <a:xfrm>
            <a:off x="6817625" y="1757925"/>
            <a:ext cx="16458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Neptune</a:t>
            </a:r>
            <a:endParaRPr b="1" sz="2000">
              <a:solidFill>
                <a:schemeClr val="dk1"/>
              </a:solidFill>
              <a:latin typeface="Work Sans"/>
              <a:ea typeface="Work Sans"/>
              <a:cs typeface="Work Sans"/>
              <a:sym typeface="Work Sans"/>
            </a:endParaRPr>
          </a:p>
        </p:txBody>
      </p:sp>
      <p:sp>
        <p:nvSpPr>
          <p:cNvPr id="722" name="Google Shape;722;p61"/>
          <p:cNvSpPr txBox="1"/>
          <p:nvPr/>
        </p:nvSpPr>
        <p:spPr>
          <a:xfrm>
            <a:off x="6817625" y="2113325"/>
            <a:ext cx="16458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It’s very far away from the Sun</a:t>
            </a:r>
            <a:endParaRPr>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grpSp>
        <p:nvGrpSpPr>
          <p:cNvPr id="727" name="Google Shape;727;p62"/>
          <p:cNvGrpSpPr/>
          <p:nvPr/>
        </p:nvGrpSpPr>
        <p:grpSpPr>
          <a:xfrm>
            <a:off x="2385189" y="876357"/>
            <a:ext cx="4272927" cy="2340579"/>
            <a:chOff x="2385189" y="876357"/>
            <a:chExt cx="4272927" cy="2340579"/>
          </a:xfrm>
        </p:grpSpPr>
        <p:sp>
          <p:nvSpPr>
            <p:cNvPr id="728" name="Google Shape;728;p62"/>
            <p:cNvSpPr/>
            <p:nvPr/>
          </p:nvSpPr>
          <p:spPr>
            <a:xfrm>
              <a:off x="3481110" y="2896498"/>
              <a:ext cx="744255" cy="320439"/>
            </a:xfrm>
            <a:custGeom>
              <a:rect b="b" l="l" r="r" t="t"/>
              <a:pathLst>
                <a:path extrusionOk="0" h="16326" w="37919">
                  <a:moveTo>
                    <a:pt x="2180" y="1"/>
                  </a:moveTo>
                  <a:lnTo>
                    <a:pt x="1" y="16325"/>
                  </a:lnTo>
                  <a:lnTo>
                    <a:pt x="37919" y="16325"/>
                  </a:lnTo>
                  <a:lnTo>
                    <a:pt x="36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a:off x="2385189" y="2628425"/>
              <a:ext cx="2935469" cy="270644"/>
            </a:xfrm>
            <a:custGeom>
              <a:rect b="b" l="l" r="r" t="t"/>
              <a:pathLst>
                <a:path extrusionOk="0" h="13789" w="149559">
                  <a:moveTo>
                    <a:pt x="1" y="0"/>
                  </a:moveTo>
                  <a:lnTo>
                    <a:pt x="1" y="10082"/>
                  </a:lnTo>
                  <a:cubicBezTo>
                    <a:pt x="1" y="12130"/>
                    <a:pt x="1692" y="13789"/>
                    <a:pt x="3740" y="13789"/>
                  </a:cubicBezTo>
                  <a:lnTo>
                    <a:pt x="145851" y="13789"/>
                  </a:lnTo>
                  <a:cubicBezTo>
                    <a:pt x="147900" y="13789"/>
                    <a:pt x="149558" y="12130"/>
                    <a:pt x="149558" y="10082"/>
                  </a:cubicBezTo>
                  <a:lnTo>
                    <a:pt x="1495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p:nvPr/>
          </p:nvSpPr>
          <p:spPr>
            <a:xfrm>
              <a:off x="2385189" y="876357"/>
              <a:ext cx="2935469" cy="1752088"/>
            </a:xfrm>
            <a:custGeom>
              <a:rect b="b" l="l" r="r" t="t"/>
              <a:pathLst>
                <a:path extrusionOk="0" h="89267" w="149559">
                  <a:moveTo>
                    <a:pt x="3740" y="0"/>
                  </a:moveTo>
                  <a:cubicBezTo>
                    <a:pt x="1692" y="0"/>
                    <a:pt x="1" y="1691"/>
                    <a:pt x="1" y="3707"/>
                  </a:cubicBezTo>
                  <a:lnTo>
                    <a:pt x="1" y="89266"/>
                  </a:lnTo>
                  <a:lnTo>
                    <a:pt x="149558" y="89266"/>
                  </a:lnTo>
                  <a:lnTo>
                    <a:pt x="149558" y="3707"/>
                  </a:lnTo>
                  <a:cubicBezTo>
                    <a:pt x="149558" y="1691"/>
                    <a:pt x="147900" y="0"/>
                    <a:pt x="145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3800901" y="2720341"/>
              <a:ext cx="104693" cy="104045"/>
            </a:xfrm>
            <a:custGeom>
              <a:rect b="b" l="l" r="r" t="t"/>
              <a:pathLst>
                <a:path extrusionOk="0" h="5301" w="5334">
                  <a:moveTo>
                    <a:pt x="2667" y="0"/>
                  </a:moveTo>
                  <a:cubicBezTo>
                    <a:pt x="1203" y="0"/>
                    <a:pt x="0" y="1171"/>
                    <a:pt x="0" y="2667"/>
                  </a:cubicBezTo>
                  <a:cubicBezTo>
                    <a:pt x="0" y="4130"/>
                    <a:pt x="1203" y="5301"/>
                    <a:pt x="2667" y="5301"/>
                  </a:cubicBezTo>
                  <a:cubicBezTo>
                    <a:pt x="4130" y="5301"/>
                    <a:pt x="5333" y="4130"/>
                    <a:pt x="5333" y="2667"/>
                  </a:cubicBezTo>
                  <a:cubicBezTo>
                    <a:pt x="5333" y="1171"/>
                    <a:pt x="4130" y="0"/>
                    <a:pt x="2667" y="0"/>
                  </a:cubicBezTo>
                  <a:close/>
                </a:path>
              </a:pathLst>
            </a:custGeom>
            <a:solidFill>
              <a:srgbClr val="F1F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62"/>
            <p:cNvPicPr preferRelativeResize="0"/>
            <p:nvPr/>
          </p:nvPicPr>
          <p:blipFill rotWithShape="1">
            <a:blip r:embed="rId3">
              <a:alphaModFix/>
            </a:blip>
            <a:srcRect b="19400" l="0" r="0" t="0"/>
            <a:stretch/>
          </p:blipFill>
          <p:spPr>
            <a:xfrm>
              <a:off x="2488575" y="974000"/>
              <a:ext cx="2728674" cy="1557425"/>
            </a:xfrm>
            <a:prstGeom prst="rect">
              <a:avLst/>
            </a:prstGeom>
            <a:noFill/>
            <a:ln>
              <a:noFill/>
            </a:ln>
          </p:spPr>
        </p:pic>
        <p:sp>
          <p:nvSpPr>
            <p:cNvPr id="733" name="Google Shape;733;p62"/>
            <p:cNvSpPr/>
            <p:nvPr/>
          </p:nvSpPr>
          <p:spPr>
            <a:xfrm>
              <a:off x="4824063" y="1611014"/>
              <a:ext cx="1184657" cy="1605922"/>
            </a:xfrm>
            <a:custGeom>
              <a:rect b="b" l="l" r="r" t="t"/>
              <a:pathLst>
                <a:path extrusionOk="0" h="81820" w="60357">
                  <a:moveTo>
                    <a:pt x="3480" y="0"/>
                  </a:moveTo>
                  <a:cubicBezTo>
                    <a:pt x="1561" y="0"/>
                    <a:pt x="0" y="1561"/>
                    <a:pt x="0" y="3480"/>
                  </a:cubicBezTo>
                  <a:lnTo>
                    <a:pt x="0" y="78340"/>
                  </a:lnTo>
                  <a:cubicBezTo>
                    <a:pt x="0" y="80259"/>
                    <a:pt x="1561" y="81819"/>
                    <a:pt x="3480" y="81819"/>
                  </a:cubicBezTo>
                  <a:lnTo>
                    <a:pt x="56877" y="81819"/>
                  </a:lnTo>
                  <a:cubicBezTo>
                    <a:pt x="58796" y="81819"/>
                    <a:pt x="60356" y="80259"/>
                    <a:pt x="60356" y="78340"/>
                  </a:cubicBezTo>
                  <a:lnTo>
                    <a:pt x="60356" y="3480"/>
                  </a:lnTo>
                  <a:cubicBezTo>
                    <a:pt x="60356" y="1594"/>
                    <a:pt x="58796" y="0"/>
                    <a:pt x="5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2"/>
            <p:cNvSpPr/>
            <p:nvPr/>
          </p:nvSpPr>
          <p:spPr>
            <a:xfrm>
              <a:off x="5401052" y="1640418"/>
              <a:ext cx="30658" cy="30658"/>
            </a:xfrm>
            <a:custGeom>
              <a:rect b="b" l="l" r="r" t="t"/>
              <a:pathLst>
                <a:path extrusionOk="0" h="1562" w="1562">
                  <a:moveTo>
                    <a:pt x="781" y="1"/>
                  </a:moveTo>
                  <a:cubicBezTo>
                    <a:pt x="359" y="1"/>
                    <a:pt x="1" y="359"/>
                    <a:pt x="1" y="781"/>
                  </a:cubicBezTo>
                  <a:cubicBezTo>
                    <a:pt x="1" y="1204"/>
                    <a:pt x="359" y="1562"/>
                    <a:pt x="781" y="1562"/>
                  </a:cubicBezTo>
                  <a:cubicBezTo>
                    <a:pt x="1204" y="1562"/>
                    <a:pt x="1562" y="1204"/>
                    <a:pt x="1562" y="781"/>
                  </a:cubicBezTo>
                  <a:cubicBezTo>
                    <a:pt x="1562" y="359"/>
                    <a:pt x="1204" y="33"/>
                    <a:pt x="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5389570" y="3135823"/>
              <a:ext cx="53642" cy="53642"/>
            </a:xfrm>
            <a:custGeom>
              <a:rect b="b" l="l" r="r" t="t"/>
              <a:pathLst>
                <a:path extrusionOk="0" h="2733" w="2733">
                  <a:moveTo>
                    <a:pt x="1366" y="1"/>
                  </a:moveTo>
                  <a:cubicBezTo>
                    <a:pt x="618" y="1"/>
                    <a:pt x="0" y="618"/>
                    <a:pt x="0" y="1366"/>
                  </a:cubicBezTo>
                  <a:cubicBezTo>
                    <a:pt x="0" y="2114"/>
                    <a:pt x="618" y="2732"/>
                    <a:pt x="1366" y="2732"/>
                  </a:cubicBezTo>
                  <a:cubicBezTo>
                    <a:pt x="2114" y="2732"/>
                    <a:pt x="2732" y="2114"/>
                    <a:pt x="2732" y="1366"/>
                  </a:cubicBezTo>
                  <a:cubicBezTo>
                    <a:pt x="2732" y="618"/>
                    <a:pt x="2114" y="1"/>
                    <a:pt x="1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6053647" y="2047589"/>
              <a:ext cx="604468" cy="1161693"/>
            </a:xfrm>
            <a:custGeom>
              <a:rect b="b" l="l" r="r" t="t"/>
              <a:pathLst>
                <a:path extrusionOk="0" h="59187" w="30797">
                  <a:moveTo>
                    <a:pt x="4390" y="1"/>
                  </a:moveTo>
                  <a:cubicBezTo>
                    <a:pt x="1984" y="1"/>
                    <a:pt x="0" y="1984"/>
                    <a:pt x="0" y="4391"/>
                  </a:cubicBezTo>
                  <a:lnTo>
                    <a:pt x="0" y="54829"/>
                  </a:lnTo>
                  <a:cubicBezTo>
                    <a:pt x="0" y="57203"/>
                    <a:pt x="1984" y="59186"/>
                    <a:pt x="4390" y="59186"/>
                  </a:cubicBezTo>
                  <a:lnTo>
                    <a:pt x="26439" y="59186"/>
                  </a:lnTo>
                  <a:cubicBezTo>
                    <a:pt x="28845" y="59186"/>
                    <a:pt x="30796" y="57235"/>
                    <a:pt x="30796" y="54829"/>
                  </a:cubicBezTo>
                  <a:lnTo>
                    <a:pt x="30796" y="4391"/>
                  </a:lnTo>
                  <a:cubicBezTo>
                    <a:pt x="30796" y="1984"/>
                    <a:pt x="28845" y="1"/>
                    <a:pt x="26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6308314" y="3085432"/>
              <a:ext cx="77882" cy="77882"/>
            </a:xfrm>
            <a:custGeom>
              <a:rect b="b" l="l" r="r" t="t"/>
              <a:pathLst>
                <a:path extrusionOk="0" h="3968" w="3968">
                  <a:moveTo>
                    <a:pt x="1984" y="0"/>
                  </a:moveTo>
                  <a:cubicBezTo>
                    <a:pt x="879" y="0"/>
                    <a:pt x="1" y="878"/>
                    <a:pt x="1" y="1984"/>
                  </a:cubicBezTo>
                  <a:cubicBezTo>
                    <a:pt x="1" y="3057"/>
                    <a:pt x="879" y="3968"/>
                    <a:pt x="1984" y="3968"/>
                  </a:cubicBezTo>
                  <a:cubicBezTo>
                    <a:pt x="3057" y="3968"/>
                    <a:pt x="3968" y="3057"/>
                    <a:pt x="3968" y="1984"/>
                  </a:cubicBezTo>
                  <a:cubicBezTo>
                    <a:pt x="3968" y="878"/>
                    <a:pt x="3057" y="0"/>
                    <a:pt x="1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6293005" y="2140132"/>
              <a:ext cx="95763" cy="23003"/>
            </a:xfrm>
            <a:custGeom>
              <a:rect b="b" l="l" r="r" t="t"/>
              <a:pathLst>
                <a:path extrusionOk="0" h="1172" w="4879">
                  <a:moveTo>
                    <a:pt x="585" y="1"/>
                  </a:moveTo>
                  <a:cubicBezTo>
                    <a:pt x="260" y="1"/>
                    <a:pt x="0" y="261"/>
                    <a:pt x="0" y="586"/>
                  </a:cubicBezTo>
                  <a:cubicBezTo>
                    <a:pt x="0" y="912"/>
                    <a:pt x="260" y="1172"/>
                    <a:pt x="585" y="1172"/>
                  </a:cubicBezTo>
                  <a:lnTo>
                    <a:pt x="4293" y="1172"/>
                  </a:lnTo>
                  <a:cubicBezTo>
                    <a:pt x="4618" y="1172"/>
                    <a:pt x="4878" y="912"/>
                    <a:pt x="4878" y="586"/>
                  </a:cubicBezTo>
                  <a:cubicBezTo>
                    <a:pt x="4878" y="261"/>
                    <a:pt x="4618" y="1"/>
                    <a:pt x="4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62"/>
            <p:cNvPicPr preferRelativeResize="0"/>
            <p:nvPr/>
          </p:nvPicPr>
          <p:blipFill rotWithShape="1">
            <a:blip r:embed="rId4">
              <a:alphaModFix/>
            </a:blip>
            <a:srcRect b="48601" l="0" r="0" t="0"/>
            <a:stretch/>
          </p:blipFill>
          <p:spPr>
            <a:xfrm>
              <a:off x="4916475" y="1711225"/>
              <a:ext cx="999850" cy="1413299"/>
            </a:xfrm>
            <a:prstGeom prst="rect">
              <a:avLst/>
            </a:prstGeom>
            <a:noFill/>
            <a:ln>
              <a:noFill/>
            </a:ln>
          </p:spPr>
        </p:pic>
        <p:pic>
          <p:nvPicPr>
            <p:cNvPr id="740" name="Google Shape;740;p62"/>
            <p:cNvPicPr preferRelativeResize="0"/>
            <p:nvPr/>
          </p:nvPicPr>
          <p:blipFill rotWithShape="1">
            <a:blip r:embed="rId4">
              <a:alphaModFix/>
            </a:blip>
            <a:srcRect b="41044" l="0" r="0" t="0"/>
            <a:stretch/>
          </p:blipFill>
          <p:spPr>
            <a:xfrm>
              <a:off x="6093875" y="2205875"/>
              <a:ext cx="524025" cy="849575"/>
            </a:xfrm>
            <a:prstGeom prst="rect">
              <a:avLst/>
            </a:prstGeom>
            <a:noFill/>
            <a:ln>
              <a:noFill/>
            </a:ln>
          </p:spPr>
        </p:pic>
      </p:grpSp>
      <p:sp>
        <p:nvSpPr>
          <p:cNvPr id="741" name="Google Shape;741;p62"/>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us here</a:t>
            </a:r>
            <a:endParaRPr/>
          </a:p>
        </p:txBody>
      </p:sp>
      <p:sp>
        <p:nvSpPr>
          <p:cNvPr id="742" name="Google Shape;742;p62"/>
          <p:cNvSpPr txBox="1"/>
          <p:nvPr>
            <p:ph idx="1" type="subTitle"/>
          </p:nvPr>
        </p:nvSpPr>
        <p:spPr>
          <a:xfrm>
            <a:off x="2321950" y="3754325"/>
            <a:ext cx="3731700" cy="8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these screen with your own work. Just delete these ones, add yours and center them properly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63"/>
          <p:cNvGrpSpPr/>
          <p:nvPr/>
        </p:nvGrpSpPr>
        <p:grpSpPr>
          <a:xfrm>
            <a:off x="1848175" y="940150"/>
            <a:ext cx="6582600" cy="3263400"/>
            <a:chOff x="1848175" y="940150"/>
            <a:chExt cx="6582600" cy="3263400"/>
          </a:xfrm>
        </p:grpSpPr>
        <p:sp>
          <p:nvSpPr>
            <p:cNvPr id="748" name="Google Shape;748;p63"/>
            <p:cNvSpPr/>
            <p:nvPr/>
          </p:nvSpPr>
          <p:spPr>
            <a:xfrm>
              <a:off x="2319975" y="940150"/>
              <a:ext cx="2816400" cy="163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a:off x="2319975" y="2571850"/>
              <a:ext cx="2816400" cy="16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a:off x="5136202" y="940150"/>
              <a:ext cx="2816400" cy="16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a:off x="5136202" y="2571850"/>
              <a:ext cx="2816400" cy="163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1848175" y="9401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Work Sans"/>
                  <a:ea typeface="Work Sans"/>
                  <a:cs typeface="Work Sans"/>
                  <a:sym typeface="Work Sans"/>
                </a:rPr>
                <a:t>S</a:t>
              </a:r>
              <a:endParaRPr>
                <a:solidFill>
                  <a:schemeClr val="lt1"/>
                </a:solidFill>
              </a:endParaRPr>
            </a:p>
          </p:txBody>
        </p:sp>
        <p:sp>
          <p:nvSpPr>
            <p:cNvPr id="753" name="Google Shape;753;p63"/>
            <p:cNvSpPr/>
            <p:nvPr/>
          </p:nvSpPr>
          <p:spPr>
            <a:xfrm>
              <a:off x="1848175" y="25718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O</a:t>
              </a:r>
              <a:endParaRPr>
                <a:solidFill>
                  <a:schemeClr val="lt1"/>
                </a:solidFill>
              </a:endParaRPr>
            </a:p>
          </p:txBody>
        </p:sp>
        <p:sp>
          <p:nvSpPr>
            <p:cNvPr id="754" name="Google Shape;754;p63"/>
            <p:cNvSpPr/>
            <p:nvPr/>
          </p:nvSpPr>
          <p:spPr>
            <a:xfrm>
              <a:off x="7952575" y="9401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W</a:t>
              </a:r>
              <a:endParaRPr>
                <a:solidFill>
                  <a:schemeClr val="lt1"/>
                </a:solidFill>
              </a:endParaRPr>
            </a:p>
          </p:txBody>
        </p:sp>
        <p:sp>
          <p:nvSpPr>
            <p:cNvPr id="755" name="Google Shape;755;p63"/>
            <p:cNvSpPr/>
            <p:nvPr/>
          </p:nvSpPr>
          <p:spPr>
            <a:xfrm>
              <a:off x="7952575" y="25718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T</a:t>
              </a:r>
              <a:endParaRPr>
                <a:solidFill>
                  <a:schemeClr val="lt1"/>
                </a:solidFill>
              </a:endParaRPr>
            </a:p>
          </p:txBody>
        </p:sp>
      </p:grpSp>
      <p:sp>
        <p:nvSpPr>
          <p:cNvPr id="756" name="Google Shape;756;p63"/>
          <p:cNvSpPr txBox="1"/>
          <p:nvPr/>
        </p:nvSpPr>
        <p:spPr>
          <a:xfrm>
            <a:off x="2644432" y="13084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Strengths</a:t>
            </a:r>
            <a:endParaRPr b="1" sz="2000">
              <a:solidFill>
                <a:schemeClr val="dk1"/>
              </a:solidFill>
              <a:latin typeface="Work Sans"/>
              <a:ea typeface="Work Sans"/>
              <a:cs typeface="Work Sans"/>
              <a:sym typeface="Work Sans"/>
            </a:endParaRPr>
          </a:p>
        </p:txBody>
      </p:sp>
      <p:sp>
        <p:nvSpPr>
          <p:cNvPr id="757" name="Google Shape;757;p63"/>
          <p:cNvSpPr txBox="1"/>
          <p:nvPr/>
        </p:nvSpPr>
        <p:spPr>
          <a:xfrm>
            <a:off x="2644425" y="16638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58" name="Google Shape;758;p63"/>
          <p:cNvSpPr txBox="1"/>
          <p:nvPr/>
        </p:nvSpPr>
        <p:spPr>
          <a:xfrm>
            <a:off x="2644432" y="29401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Opportunities</a:t>
            </a:r>
            <a:endParaRPr b="1" sz="2000">
              <a:solidFill>
                <a:schemeClr val="dk1"/>
              </a:solidFill>
              <a:latin typeface="Work Sans"/>
              <a:ea typeface="Work Sans"/>
              <a:cs typeface="Work Sans"/>
              <a:sym typeface="Work Sans"/>
            </a:endParaRPr>
          </a:p>
        </p:txBody>
      </p:sp>
      <p:sp>
        <p:nvSpPr>
          <p:cNvPr id="759" name="Google Shape;759;p63"/>
          <p:cNvSpPr txBox="1"/>
          <p:nvPr/>
        </p:nvSpPr>
        <p:spPr>
          <a:xfrm>
            <a:off x="2644425" y="32955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60" name="Google Shape;760;p63"/>
          <p:cNvSpPr txBox="1"/>
          <p:nvPr/>
        </p:nvSpPr>
        <p:spPr>
          <a:xfrm>
            <a:off x="5460732" y="13084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Weaknesses</a:t>
            </a:r>
            <a:endParaRPr b="1" sz="2000">
              <a:solidFill>
                <a:schemeClr val="dk1"/>
              </a:solidFill>
              <a:latin typeface="Work Sans"/>
              <a:ea typeface="Work Sans"/>
              <a:cs typeface="Work Sans"/>
              <a:sym typeface="Work Sans"/>
            </a:endParaRPr>
          </a:p>
        </p:txBody>
      </p:sp>
      <p:sp>
        <p:nvSpPr>
          <p:cNvPr id="761" name="Google Shape;761;p63"/>
          <p:cNvSpPr txBox="1"/>
          <p:nvPr/>
        </p:nvSpPr>
        <p:spPr>
          <a:xfrm>
            <a:off x="5460725" y="16638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62" name="Google Shape;762;p63"/>
          <p:cNvSpPr txBox="1"/>
          <p:nvPr/>
        </p:nvSpPr>
        <p:spPr>
          <a:xfrm>
            <a:off x="5460732" y="29401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Threats</a:t>
            </a:r>
            <a:endParaRPr b="1" sz="2000">
              <a:solidFill>
                <a:schemeClr val="dk1"/>
              </a:solidFill>
              <a:latin typeface="Work Sans"/>
              <a:ea typeface="Work Sans"/>
              <a:cs typeface="Work Sans"/>
              <a:sym typeface="Work Sans"/>
            </a:endParaRPr>
          </a:p>
        </p:txBody>
      </p:sp>
      <p:sp>
        <p:nvSpPr>
          <p:cNvPr id="763" name="Google Shape;763;p63"/>
          <p:cNvSpPr txBox="1"/>
          <p:nvPr/>
        </p:nvSpPr>
        <p:spPr>
          <a:xfrm>
            <a:off x="5460725" y="32955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64" name="Google Shape;764;p63"/>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64"/>
          <p:cNvGrpSpPr/>
          <p:nvPr/>
        </p:nvGrpSpPr>
        <p:grpSpPr>
          <a:xfrm>
            <a:off x="1848175" y="940150"/>
            <a:ext cx="6582600" cy="3263400"/>
            <a:chOff x="1848175" y="940150"/>
            <a:chExt cx="6582600" cy="3263400"/>
          </a:xfrm>
        </p:grpSpPr>
        <p:sp>
          <p:nvSpPr>
            <p:cNvPr id="770" name="Google Shape;770;p64"/>
            <p:cNvSpPr/>
            <p:nvPr/>
          </p:nvSpPr>
          <p:spPr>
            <a:xfrm>
              <a:off x="2319975" y="940150"/>
              <a:ext cx="2816400" cy="163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4"/>
            <p:cNvSpPr/>
            <p:nvPr/>
          </p:nvSpPr>
          <p:spPr>
            <a:xfrm>
              <a:off x="2319975" y="2571850"/>
              <a:ext cx="2816400" cy="16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4"/>
            <p:cNvSpPr/>
            <p:nvPr/>
          </p:nvSpPr>
          <p:spPr>
            <a:xfrm>
              <a:off x="5136202" y="940150"/>
              <a:ext cx="2816400" cy="16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4"/>
            <p:cNvSpPr/>
            <p:nvPr/>
          </p:nvSpPr>
          <p:spPr>
            <a:xfrm>
              <a:off x="5136202" y="2571850"/>
              <a:ext cx="2816400" cy="163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4"/>
            <p:cNvSpPr/>
            <p:nvPr/>
          </p:nvSpPr>
          <p:spPr>
            <a:xfrm>
              <a:off x="1848175" y="9401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Work Sans"/>
                  <a:ea typeface="Work Sans"/>
                  <a:cs typeface="Work Sans"/>
                  <a:sym typeface="Work Sans"/>
                </a:rPr>
                <a:t>S</a:t>
              </a:r>
              <a:endParaRPr>
                <a:solidFill>
                  <a:schemeClr val="lt1"/>
                </a:solidFill>
              </a:endParaRPr>
            </a:p>
          </p:txBody>
        </p:sp>
        <p:sp>
          <p:nvSpPr>
            <p:cNvPr id="775" name="Google Shape;775;p64"/>
            <p:cNvSpPr/>
            <p:nvPr/>
          </p:nvSpPr>
          <p:spPr>
            <a:xfrm>
              <a:off x="1848175" y="25718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O</a:t>
              </a:r>
              <a:endParaRPr>
                <a:solidFill>
                  <a:schemeClr val="lt1"/>
                </a:solidFill>
              </a:endParaRPr>
            </a:p>
          </p:txBody>
        </p:sp>
        <p:sp>
          <p:nvSpPr>
            <p:cNvPr id="776" name="Google Shape;776;p64"/>
            <p:cNvSpPr/>
            <p:nvPr/>
          </p:nvSpPr>
          <p:spPr>
            <a:xfrm>
              <a:off x="7952575" y="9401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W</a:t>
              </a:r>
              <a:endParaRPr>
                <a:solidFill>
                  <a:schemeClr val="lt1"/>
                </a:solidFill>
              </a:endParaRPr>
            </a:p>
          </p:txBody>
        </p:sp>
        <p:sp>
          <p:nvSpPr>
            <p:cNvPr id="777" name="Google Shape;777;p64"/>
            <p:cNvSpPr/>
            <p:nvPr/>
          </p:nvSpPr>
          <p:spPr>
            <a:xfrm>
              <a:off x="7952575" y="2571850"/>
              <a:ext cx="478200" cy="47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Work Sans"/>
                  <a:ea typeface="Work Sans"/>
                  <a:cs typeface="Work Sans"/>
                  <a:sym typeface="Work Sans"/>
                </a:rPr>
                <a:t>T</a:t>
              </a:r>
              <a:endParaRPr>
                <a:solidFill>
                  <a:schemeClr val="lt1"/>
                </a:solidFill>
              </a:endParaRPr>
            </a:p>
          </p:txBody>
        </p:sp>
      </p:grpSp>
      <p:sp>
        <p:nvSpPr>
          <p:cNvPr id="778" name="Google Shape;778;p64"/>
          <p:cNvSpPr txBox="1"/>
          <p:nvPr/>
        </p:nvSpPr>
        <p:spPr>
          <a:xfrm>
            <a:off x="2644432" y="13084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Strengths</a:t>
            </a:r>
            <a:endParaRPr b="1" sz="2000">
              <a:solidFill>
                <a:schemeClr val="dk1"/>
              </a:solidFill>
              <a:latin typeface="Work Sans"/>
              <a:ea typeface="Work Sans"/>
              <a:cs typeface="Work Sans"/>
              <a:sym typeface="Work Sans"/>
            </a:endParaRPr>
          </a:p>
        </p:txBody>
      </p:sp>
      <p:sp>
        <p:nvSpPr>
          <p:cNvPr id="779" name="Google Shape;779;p64"/>
          <p:cNvSpPr txBox="1"/>
          <p:nvPr/>
        </p:nvSpPr>
        <p:spPr>
          <a:xfrm>
            <a:off x="2644425" y="16638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80" name="Google Shape;780;p64"/>
          <p:cNvSpPr txBox="1"/>
          <p:nvPr/>
        </p:nvSpPr>
        <p:spPr>
          <a:xfrm>
            <a:off x="2644432" y="29401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Opportunities</a:t>
            </a:r>
            <a:endParaRPr b="1" sz="2000">
              <a:solidFill>
                <a:schemeClr val="dk1"/>
              </a:solidFill>
              <a:latin typeface="Work Sans"/>
              <a:ea typeface="Work Sans"/>
              <a:cs typeface="Work Sans"/>
              <a:sym typeface="Work Sans"/>
            </a:endParaRPr>
          </a:p>
        </p:txBody>
      </p:sp>
      <p:sp>
        <p:nvSpPr>
          <p:cNvPr id="781" name="Google Shape;781;p64"/>
          <p:cNvSpPr txBox="1"/>
          <p:nvPr/>
        </p:nvSpPr>
        <p:spPr>
          <a:xfrm>
            <a:off x="2644425" y="32955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82" name="Google Shape;782;p64"/>
          <p:cNvSpPr txBox="1"/>
          <p:nvPr/>
        </p:nvSpPr>
        <p:spPr>
          <a:xfrm>
            <a:off x="5460732" y="13084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Weaknesses</a:t>
            </a:r>
            <a:endParaRPr b="1" sz="2000">
              <a:solidFill>
                <a:schemeClr val="dk1"/>
              </a:solidFill>
              <a:latin typeface="Work Sans"/>
              <a:ea typeface="Work Sans"/>
              <a:cs typeface="Work Sans"/>
              <a:sym typeface="Work Sans"/>
            </a:endParaRPr>
          </a:p>
        </p:txBody>
      </p:sp>
      <p:sp>
        <p:nvSpPr>
          <p:cNvPr id="783" name="Google Shape;783;p64"/>
          <p:cNvSpPr txBox="1"/>
          <p:nvPr/>
        </p:nvSpPr>
        <p:spPr>
          <a:xfrm>
            <a:off x="5460725" y="16638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84" name="Google Shape;784;p64"/>
          <p:cNvSpPr txBox="1"/>
          <p:nvPr/>
        </p:nvSpPr>
        <p:spPr>
          <a:xfrm>
            <a:off x="5460732" y="2940150"/>
            <a:ext cx="2167500" cy="3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Work Sans"/>
                <a:ea typeface="Work Sans"/>
                <a:cs typeface="Work Sans"/>
                <a:sym typeface="Work Sans"/>
              </a:rPr>
              <a:t>Threats</a:t>
            </a:r>
            <a:endParaRPr b="1" sz="2000">
              <a:solidFill>
                <a:schemeClr val="dk1"/>
              </a:solidFill>
              <a:latin typeface="Work Sans"/>
              <a:ea typeface="Work Sans"/>
              <a:cs typeface="Work Sans"/>
              <a:sym typeface="Work Sans"/>
            </a:endParaRPr>
          </a:p>
        </p:txBody>
      </p:sp>
      <p:sp>
        <p:nvSpPr>
          <p:cNvPr id="785" name="Google Shape;785;p64"/>
          <p:cNvSpPr txBox="1"/>
          <p:nvPr/>
        </p:nvSpPr>
        <p:spPr>
          <a:xfrm>
            <a:off x="5460725" y="3295550"/>
            <a:ext cx="21675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p:txBody>
      </p:sp>
      <p:sp>
        <p:nvSpPr>
          <p:cNvPr id="786" name="Google Shape;786;p64"/>
          <p:cNvSpPr txBox="1"/>
          <p:nvPr>
            <p:ph type="title"/>
          </p:nvPr>
        </p:nvSpPr>
        <p:spPr>
          <a:xfrm rot="-5400000">
            <a:off x="-992125" y="2332650"/>
            <a:ext cx="3886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sp>
        <p:nvSpPr>
          <p:cNvPr id="791" name="Google Shape;791;p65"/>
          <p:cNvSpPr/>
          <p:nvPr/>
        </p:nvSpPr>
        <p:spPr>
          <a:xfrm>
            <a:off x="3612750" y="994875"/>
            <a:ext cx="490800" cy="4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5"/>
          <p:cNvSpPr/>
          <p:nvPr/>
        </p:nvSpPr>
        <p:spPr>
          <a:xfrm>
            <a:off x="4326600" y="994875"/>
            <a:ext cx="490800" cy="4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5"/>
          <p:cNvSpPr/>
          <p:nvPr/>
        </p:nvSpPr>
        <p:spPr>
          <a:xfrm>
            <a:off x="5040450" y="994875"/>
            <a:ext cx="490800" cy="4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65"/>
          <p:cNvGrpSpPr/>
          <p:nvPr/>
        </p:nvGrpSpPr>
        <p:grpSpPr>
          <a:xfrm>
            <a:off x="3735925" y="1119564"/>
            <a:ext cx="244458" cy="241295"/>
            <a:chOff x="3348225" y="1119564"/>
            <a:chExt cx="244458" cy="241295"/>
          </a:xfrm>
        </p:grpSpPr>
        <p:sp>
          <p:nvSpPr>
            <p:cNvPr id="795" name="Google Shape;795;p65"/>
            <p:cNvSpPr/>
            <p:nvPr/>
          </p:nvSpPr>
          <p:spPr>
            <a:xfrm>
              <a:off x="3409829" y="1178225"/>
              <a:ext cx="123803" cy="123921"/>
            </a:xfrm>
            <a:custGeom>
              <a:rect b="b" l="l" r="r" t="t"/>
              <a:pathLst>
                <a:path extrusionOk="0" h="33697" w="33665">
                  <a:moveTo>
                    <a:pt x="16848" y="5923"/>
                  </a:moveTo>
                  <a:cubicBezTo>
                    <a:pt x="22865" y="5923"/>
                    <a:pt x="27774" y="10800"/>
                    <a:pt x="27774" y="16848"/>
                  </a:cubicBezTo>
                  <a:cubicBezTo>
                    <a:pt x="27774" y="22897"/>
                    <a:pt x="22865" y="27774"/>
                    <a:pt x="16848" y="27774"/>
                  </a:cubicBezTo>
                  <a:cubicBezTo>
                    <a:pt x="10799" y="27774"/>
                    <a:pt x="5922" y="22897"/>
                    <a:pt x="5922" y="16848"/>
                  </a:cubicBezTo>
                  <a:cubicBezTo>
                    <a:pt x="5922" y="10800"/>
                    <a:pt x="10799" y="5923"/>
                    <a:pt x="16848" y="5923"/>
                  </a:cubicBezTo>
                  <a:close/>
                  <a:moveTo>
                    <a:pt x="16848" y="0"/>
                  </a:moveTo>
                  <a:cubicBezTo>
                    <a:pt x="7537" y="0"/>
                    <a:pt x="0" y="7569"/>
                    <a:pt x="0" y="16848"/>
                  </a:cubicBezTo>
                  <a:cubicBezTo>
                    <a:pt x="0" y="26159"/>
                    <a:pt x="7537" y="33696"/>
                    <a:pt x="16848" y="33696"/>
                  </a:cubicBezTo>
                  <a:cubicBezTo>
                    <a:pt x="26159" y="33696"/>
                    <a:pt x="33664" y="26159"/>
                    <a:pt x="33664" y="16848"/>
                  </a:cubicBezTo>
                  <a:cubicBezTo>
                    <a:pt x="33664" y="7538"/>
                    <a:pt x="26127" y="0"/>
                    <a:pt x="16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5"/>
            <p:cNvSpPr/>
            <p:nvPr/>
          </p:nvSpPr>
          <p:spPr>
            <a:xfrm>
              <a:off x="3348225" y="1119564"/>
              <a:ext cx="244458" cy="241295"/>
            </a:xfrm>
            <a:custGeom>
              <a:rect b="b" l="l" r="r" t="t"/>
              <a:pathLst>
                <a:path extrusionOk="0" h="65614" w="66474">
                  <a:moveTo>
                    <a:pt x="33474" y="5819"/>
                  </a:moveTo>
                  <a:lnTo>
                    <a:pt x="33601" y="5914"/>
                  </a:lnTo>
                  <a:cubicBezTo>
                    <a:pt x="36033" y="5914"/>
                    <a:pt x="38378" y="5872"/>
                    <a:pt x="40600" y="5872"/>
                  </a:cubicBezTo>
                  <a:cubicBezTo>
                    <a:pt x="51687" y="5872"/>
                    <a:pt x="59718" y="6927"/>
                    <a:pt x="60298" y="19564"/>
                  </a:cubicBezTo>
                  <a:cubicBezTo>
                    <a:pt x="60425" y="23016"/>
                    <a:pt x="60488" y="24029"/>
                    <a:pt x="60488" y="32801"/>
                  </a:cubicBezTo>
                  <a:cubicBezTo>
                    <a:pt x="60488" y="46324"/>
                    <a:pt x="60741" y="51834"/>
                    <a:pt x="56656" y="55920"/>
                  </a:cubicBezTo>
                  <a:cubicBezTo>
                    <a:pt x="53181" y="59395"/>
                    <a:pt x="48554" y="59666"/>
                    <a:pt x="39196" y="59666"/>
                  </a:cubicBezTo>
                  <a:cubicBezTo>
                    <a:pt x="37468" y="59666"/>
                    <a:pt x="35579" y="59657"/>
                    <a:pt x="33506" y="59657"/>
                  </a:cubicBezTo>
                  <a:cubicBezTo>
                    <a:pt x="32151" y="59657"/>
                    <a:pt x="30876" y="59659"/>
                    <a:pt x="29675" y="59659"/>
                  </a:cubicBezTo>
                  <a:cubicBezTo>
                    <a:pt x="18783" y="59659"/>
                    <a:pt x="13979" y="59479"/>
                    <a:pt x="10356" y="55856"/>
                  </a:cubicBezTo>
                  <a:cubicBezTo>
                    <a:pt x="5764" y="51296"/>
                    <a:pt x="6587" y="43917"/>
                    <a:pt x="6587" y="32738"/>
                  </a:cubicBezTo>
                  <a:cubicBezTo>
                    <a:pt x="6587" y="17664"/>
                    <a:pt x="5036" y="6769"/>
                    <a:pt x="20205" y="6009"/>
                  </a:cubicBezTo>
                  <a:cubicBezTo>
                    <a:pt x="23689" y="5883"/>
                    <a:pt x="24702" y="5819"/>
                    <a:pt x="33474" y="5819"/>
                  </a:cubicBezTo>
                  <a:close/>
                  <a:moveTo>
                    <a:pt x="33601" y="0"/>
                  </a:moveTo>
                  <a:cubicBezTo>
                    <a:pt x="28352" y="0"/>
                    <a:pt x="23103" y="72"/>
                    <a:pt x="20078" y="214"/>
                  </a:cubicBezTo>
                  <a:cubicBezTo>
                    <a:pt x="14758" y="467"/>
                    <a:pt x="10103" y="1734"/>
                    <a:pt x="6302" y="5534"/>
                  </a:cubicBezTo>
                  <a:cubicBezTo>
                    <a:pt x="0" y="11837"/>
                    <a:pt x="792" y="20324"/>
                    <a:pt x="792" y="32801"/>
                  </a:cubicBezTo>
                  <a:cubicBezTo>
                    <a:pt x="792" y="45564"/>
                    <a:pt x="95" y="53861"/>
                    <a:pt x="6302" y="60068"/>
                  </a:cubicBezTo>
                  <a:cubicBezTo>
                    <a:pt x="11329" y="65095"/>
                    <a:pt x="17812" y="65614"/>
                    <a:pt x="26432" y="65614"/>
                  </a:cubicBezTo>
                  <a:cubicBezTo>
                    <a:pt x="28673" y="65614"/>
                    <a:pt x="31059" y="65579"/>
                    <a:pt x="33601" y="65579"/>
                  </a:cubicBezTo>
                  <a:cubicBezTo>
                    <a:pt x="46237" y="65579"/>
                    <a:pt x="50607" y="65579"/>
                    <a:pt x="55073" y="63869"/>
                  </a:cubicBezTo>
                  <a:cubicBezTo>
                    <a:pt x="61153" y="61493"/>
                    <a:pt x="65714" y="56078"/>
                    <a:pt x="66189" y="46292"/>
                  </a:cubicBezTo>
                  <a:cubicBezTo>
                    <a:pt x="66474" y="40275"/>
                    <a:pt x="66442" y="25327"/>
                    <a:pt x="66189" y="19279"/>
                  </a:cubicBezTo>
                  <a:cubicBezTo>
                    <a:pt x="65650" y="7783"/>
                    <a:pt x="59475" y="784"/>
                    <a:pt x="47124" y="214"/>
                  </a:cubicBezTo>
                  <a:cubicBezTo>
                    <a:pt x="44099" y="72"/>
                    <a:pt x="38850" y="0"/>
                    <a:pt x="33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65"/>
          <p:cNvSpPr/>
          <p:nvPr/>
        </p:nvSpPr>
        <p:spPr>
          <a:xfrm>
            <a:off x="4493108" y="1119698"/>
            <a:ext cx="128779" cy="241360"/>
          </a:xfrm>
          <a:custGeom>
            <a:rect b="b" l="l" r="r" t="t"/>
            <a:pathLst>
              <a:path extrusionOk="0" h="65587" w="32810">
                <a:moveTo>
                  <a:pt x="24069" y="1"/>
                </a:moveTo>
                <a:cubicBezTo>
                  <a:pt x="15455" y="1"/>
                  <a:pt x="9533" y="5416"/>
                  <a:pt x="9533" y="15392"/>
                </a:cubicBezTo>
                <a:lnTo>
                  <a:pt x="9533" y="24576"/>
                </a:lnTo>
                <a:lnTo>
                  <a:pt x="1" y="24576"/>
                </a:lnTo>
                <a:lnTo>
                  <a:pt x="1" y="36262"/>
                </a:lnTo>
                <a:lnTo>
                  <a:pt x="9533" y="36262"/>
                </a:lnTo>
                <a:lnTo>
                  <a:pt x="9533" y="65587"/>
                </a:lnTo>
                <a:lnTo>
                  <a:pt x="21219" y="65587"/>
                </a:lnTo>
                <a:lnTo>
                  <a:pt x="21219" y="36262"/>
                </a:lnTo>
                <a:lnTo>
                  <a:pt x="30371" y="36262"/>
                </a:lnTo>
                <a:lnTo>
                  <a:pt x="31797" y="24607"/>
                </a:lnTo>
                <a:lnTo>
                  <a:pt x="21219" y="24607"/>
                </a:lnTo>
                <a:lnTo>
                  <a:pt x="21219" y="16563"/>
                </a:lnTo>
                <a:cubicBezTo>
                  <a:pt x="21219" y="13175"/>
                  <a:pt x="22106" y="10895"/>
                  <a:pt x="26824" y="10895"/>
                </a:cubicBezTo>
                <a:lnTo>
                  <a:pt x="32810" y="10895"/>
                </a:lnTo>
                <a:lnTo>
                  <a:pt x="32810" y="444"/>
                </a:lnTo>
                <a:cubicBezTo>
                  <a:pt x="31765" y="317"/>
                  <a:pt x="28218" y="1"/>
                  <a:pt x="24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5"/>
          <p:cNvSpPr/>
          <p:nvPr/>
        </p:nvSpPr>
        <p:spPr>
          <a:xfrm>
            <a:off x="5210189" y="1119535"/>
            <a:ext cx="177051" cy="241360"/>
          </a:xfrm>
          <a:custGeom>
            <a:rect b="b" l="l" r="r" t="t"/>
            <a:pathLst>
              <a:path extrusionOk="0" h="65587" w="49215">
                <a:moveTo>
                  <a:pt x="8203" y="1"/>
                </a:moveTo>
                <a:cubicBezTo>
                  <a:pt x="3674" y="1"/>
                  <a:pt x="1" y="3674"/>
                  <a:pt x="1" y="8203"/>
                </a:cubicBezTo>
                <a:lnTo>
                  <a:pt x="1" y="40980"/>
                </a:lnTo>
                <a:cubicBezTo>
                  <a:pt x="1" y="54566"/>
                  <a:pt x="11022" y="65587"/>
                  <a:pt x="24608" y="65587"/>
                </a:cubicBezTo>
                <a:lnTo>
                  <a:pt x="41012" y="65587"/>
                </a:lnTo>
                <a:cubicBezTo>
                  <a:pt x="45541" y="65587"/>
                  <a:pt x="49214" y="61913"/>
                  <a:pt x="49214" y="57385"/>
                </a:cubicBezTo>
                <a:cubicBezTo>
                  <a:pt x="49214" y="52856"/>
                  <a:pt x="45541" y="49182"/>
                  <a:pt x="41012" y="49182"/>
                </a:cubicBezTo>
                <a:lnTo>
                  <a:pt x="24608" y="49182"/>
                </a:lnTo>
                <a:cubicBezTo>
                  <a:pt x="20079" y="49182"/>
                  <a:pt x="16405" y="45509"/>
                  <a:pt x="16405" y="40980"/>
                </a:cubicBezTo>
                <a:lnTo>
                  <a:pt x="16405" y="36895"/>
                </a:lnTo>
                <a:lnTo>
                  <a:pt x="41012" y="36895"/>
                </a:lnTo>
                <a:cubicBezTo>
                  <a:pt x="45541" y="36895"/>
                  <a:pt x="49214" y="33221"/>
                  <a:pt x="49214" y="28693"/>
                </a:cubicBezTo>
                <a:cubicBezTo>
                  <a:pt x="49214" y="24164"/>
                  <a:pt x="45541" y="20490"/>
                  <a:pt x="41012" y="20490"/>
                </a:cubicBezTo>
                <a:lnTo>
                  <a:pt x="16405" y="20490"/>
                </a:lnTo>
                <a:lnTo>
                  <a:pt x="16405" y="8203"/>
                </a:lnTo>
                <a:cubicBezTo>
                  <a:pt x="16405" y="3674"/>
                  <a:pt x="12732" y="1"/>
                  <a:pt x="8203"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5"/>
          <p:cNvSpPr txBox="1"/>
          <p:nvPr>
            <p:ph type="ctrTitle"/>
          </p:nvPr>
        </p:nvSpPr>
        <p:spPr>
          <a:xfrm rot="-5400000">
            <a:off x="-535200" y="1750350"/>
            <a:ext cx="3822300" cy="16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r>
              <a:rPr lang="en"/>
              <a:t>!</a:t>
            </a:r>
            <a:endParaRPr/>
          </a:p>
        </p:txBody>
      </p:sp>
      <p:sp>
        <p:nvSpPr>
          <p:cNvPr id="800" name="Google Shape;800;p65"/>
          <p:cNvSpPr txBox="1"/>
          <p:nvPr>
            <p:ph idx="1" type="subTitle"/>
          </p:nvPr>
        </p:nvSpPr>
        <p:spPr>
          <a:xfrm>
            <a:off x="3102750" y="1860543"/>
            <a:ext cx="2938500" cy="9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01" name="Google Shape;801;p65"/>
          <p:cNvSpPr txBox="1"/>
          <p:nvPr>
            <p:ph idx="2" type="subTitle"/>
          </p:nvPr>
        </p:nvSpPr>
        <p:spPr>
          <a:xfrm>
            <a:off x="3102750" y="3915454"/>
            <a:ext cx="2938500" cy="3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Please keep this slide for attribution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6"/>
          <p:cNvSpPr/>
          <p:nvPr/>
        </p:nvSpPr>
        <p:spPr>
          <a:xfrm>
            <a:off x="2009950" y="143730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6"/>
          <p:cNvSpPr/>
          <p:nvPr/>
        </p:nvSpPr>
        <p:spPr>
          <a:xfrm>
            <a:off x="3384129" y="143730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6"/>
          <p:cNvSpPr/>
          <p:nvPr/>
        </p:nvSpPr>
        <p:spPr>
          <a:xfrm>
            <a:off x="4758308" y="143730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6"/>
          <p:cNvSpPr/>
          <p:nvPr/>
        </p:nvSpPr>
        <p:spPr>
          <a:xfrm>
            <a:off x="6132487" y="143730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6"/>
          <p:cNvSpPr/>
          <p:nvPr/>
        </p:nvSpPr>
        <p:spPr>
          <a:xfrm>
            <a:off x="7506666" y="1437302"/>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6"/>
          <p:cNvSpPr/>
          <p:nvPr/>
        </p:nvSpPr>
        <p:spPr>
          <a:xfrm>
            <a:off x="2009950" y="278219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6"/>
          <p:cNvSpPr/>
          <p:nvPr/>
        </p:nvSpPr>
        <p:spPr>
          <a:xfrm>
            <a:off x="3384129" y="278219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6"/>
          <p:cNvSpPr/>
          <p:nvPr/>
        </p:nvSpPr>
        <p:spPr>
          <a:xfrm>
            <a:off x="4758308" y="278219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6"/>
          <p:cNvSpPr/>
          <p:nvPr/>
        </p:nvSpPr>
        <p:spPr>
          <a:xfrm>
            <a:off x="6132487" y="278219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6"/>
          <p:cNvSpPr/>
          <p:nvPr/>
        </p:nvSpPr>
        <p:spPr>
          <a:xfrm>
            <a:off x="7506666" y="2782199"/>
            <a:ext cx="924000" cy="92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6"/>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817" name="Google Shape;817;p66"/>
          <p:cNvGrpSpPr/>
          <p:nvPr/>
        </p:nvGrpSpPr>
        <p:grpSpPr>
          <a:xfrm>
            <a:off x="6356748" y="1661567"/>
            <a:ext cx="475480" cy="475469"/>
            <a:chOff x="10298500" y="1939088"/>
            <a:chExt cx="1164250" cy="1164225"/>
          </a:xfrm>
        </p:grpSpPr>
        <p:sp>
          <p:nvSpPr>
            <p:cNvPr id="818" name="Google Shape;818;p66"/>
            <p:cNvSpPr/>
            <p:nvPr/>
          </p:nvSpPr>
          <p:spPr>
            <a:xfrm>
              <a:off x="10617200" y="2257788"/>
              <a:ext cx="526850" cy="526850"/>
            </a:xfrm>
            <a:custGeom>
              <a:rect b="b" l="l" r="r" t="t"/>
              <a:pathLst>
                <a:path extrusionOk="0" h="21074" w="21074">
                  <a:moveTo>
                    <a:pt x="10537" y="0"/>
                  </a:moveTo>
                  <a:cubicBezTo>
                    <a:pt x="4716" y="0"/>
                    <a:pt x="1" y="4716"/>
                    <a:pt x="1" y="10537"/>
                  </a:cubicBezTo>
                  <a:cubicBezTo>
                    <a:pt x="1" y="16358"/>
                    <a:pt x="4716" y="21073"/>
                    <a:pt x="10537" y="21073"/>
                  </a:cubicBezTo>
                  <a:cubicBezTo>
                    <a:pt x="16358" y="21073"/>
                    <a:pt x="21073" y="16358"/>
                    <a:pt x="21073" y="10537"/>
                  </a:cubicBezTo>
                  <a:cubicBezTo>
                    <a:pt x="21073" y="8130"/>
                    <a:pt x="20260" y="5886"/>
                    <a:pt x="18895" y="4130"/>
                  </a:cubicBezTo>
                  <a:lnTo>
                    <a:pt x="16586" y="6439"/>
                  </a:lnTo>
                  <a:cubicBezTo>
                    <a:pt x="17399" y="7610"/>
                    <a:pt x="17854" y="9008"/>
                    <a:pt x="17854" y="10537"/>
                  </a:cubicBezTo>
                  <a:cubicBezTo>
                    <a:pt x="17854" y="14569"/>
                    <a:pt x="14569" y="17854"/>
                    <a:pt x="10537" y="17854"/>
                  </a:cubicBezTo>
                  <a:cubicBezTo>
                    <a:pt x="6505" y="17854"/>
                    <a:pt x="3220" y="14569"/>
                    <a:pt x="3220" y="10537"/>
                  </a:cubicBezTo>
                  <a:cubicBezTo>
                    <a:pt x="3220" y="6504"/>
                    <a:pt x="6505" y="3220"/>
                    <a:pt x="10537" y="3220"/>
                  </a:cubicBezTo>
                  <a:cubicBezTo>
                    <a:pt x="12065" y="3220"/>
                    <a:pt x="13496" y="3708"/>
                    <a:pt x="14667" y="4488"/>
                  </a:cubicBezTo>
                  <a:lnTo>
                    <a:pt x="16976" y="2179"/>
                  </a:lnTo>
                  <a:cubicBezTo>
                    <a:pt x="15187" y="813"/>
                    <a:pt x="12943" y="0"/>
                    <a:pt x="105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6"/>
            <p:cNvSpPr/>
            <p:nvPr/>
          </p:nvSpPr>
          <p:spPr>
            <a:xfrm>
              <a:off x="10468425" y="2109013"/>
              <a:ext cx="824400" cy="824400"/>
            </a:xfrm>
            <a:custGeom>
              <a:rect b="b" l="l" r="r" t="t"/>
              <a:pathLst>
                <a:path extrusionOk="0" h="32976" w="32976">
                  <a:moveTo>
                    <a:pt x="16488" y="0"/>
                  </a:moveTo>
                  <a:cubicBezTo>
                    <a:pt x="7415" y="0"/>
                    <a:pt x="1" y="7415"/>
                    <a:pt x="1" y="16488"/>
                  </a:cubicBezTo>
                  <a:cubicBezTo>
                    <a:pt x="1" y="25593"/>
                    <a:pt x="7383" y="32975"/>
                    <a:pt x="16488" y="32975"/>
                  </a:cubicBezTo>
                  <a:cubicBezTo>
                    <a:pt x="25594" y="32975"/>
                    <a:pt x="32975" y="25593"/>
                    <a:pt x="32975" y="16488"/>
                  </a:cubicBezTo>
                  <a:cubicBezTo>
                    <a:pt x="32975" y="13528"/>
                    <a:pt x="32195" y="10732"/>
                    <a:pt x="30829" y="8325"/>
                  </a:cubicBezTo>
                  <a:lnTo>
                    <a:pt x="27935" y="6959"/>
                  </a:lnTo>
                  <a:lnTo>
                    <a:pt x="26797" y="8130"/>
                  </a:lnTo>
                  <a:cubicBezTo>
                    <a:pt x="28650" y="10407"/>
                    <a:pt x="29756" y="13333"/>
                    <a:pt x="29756" y="16488"/>
                  </a:cubicBezTo>
                  <a:cubicBezTo>
                    <a:pt x="29756" y="23805"/>
                    <a:pt x="23805" y="29756"/>
                    <a:pt x="16488" y="29756"/>
                  </a:cubicBezTo>
                  <a:cubicBezTo>
                    <a:pt x="9171" y="29756"/>
                    <a:pt x="3220" y="23805"/>
                    <a:pt x="3220" y="16488"/>
                  </a:cubicBezTo>
                  <a:cubicBezTo>
                    <a:pt x="3220" y="9171"/>
                    <a:pt x="9171" y="3220"/>
                    <a:pt x="16488" y="3220"/>
                  </a:cubicBezTo>
                  <a:cubicBezTo>
                    <a:pt x="19642" y="3220"/>
                    <a:pt x="22569" y="4325"/>
                    <a:pt x="24846" y="6212"/>
                  </a:cubicBezTo>
                  <a:lnTo>
                    <a:pt x="26016" y="5041"/>
                  </a:lnTo>
                  <a:lnTo>
                    <a:pt x="24650" y="2147"/>
                  </a:lnTo>
                  <a:cubicBezTo>
                    <a:pt x="22244" y="781"/>
                    <a:pt x="19447" y="0"/>
                    <a:pt x="164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6"/>
            <p:cNvSpPr/>
            <p:nvPr/>
          </p:nvSpPr>
          <p:spPr>
            <a:xfrm>
              <a:off x="10765975" y="2406563"/>
              <a:ext cx="229300" cy="229275"/>
            </a:xfrm>
            <a:custGeom>
              <a:rect b="b" l="l" r="r" t="t"/>
              <a:pathLst>
                <a:path extrusionOk="0" h="9171" w="9172">
                  <a:moveTo>
                    <a:pt x="4586" y="0"/>
                  </a:moveTo>
                  <a:cubicBezTo>
                    <a:pt x="2049" y="0"/>
                    <a:pt x="1" y="2049"/>
                    <a:pt x="1" y="4586"/>
                  </a:cubicBezTo>
                  <a:cubicBezTo>
                    <a:pt x="1" y="7122"/>
                    <a:pt x="2049" y="9171"/>
                    <a:pt x="4586" y="9171"/>
                  </a:cubicBezTo>
                  <a:cubicBezTo>
                    <a:pt x="7123" y="9171"/>
                    <a:pt x="9171" y="7122"/>
                    <a:pt x="9171" y="4586"/>
                  </a:cubicBezTo>
                  <a:cubicBezTo>
                    <a:pt x="9171" y="3805"/>
                    <a:pt x="8976" y="3090"/>
                    <a:pt x="8651" y="2472"/>
                  </a:cubicBezTo>
                  <a:lnTo>
                    <a:pt x="5562" y="5561"/>
                  </a:lnTo>
                  <a:lnTo>
                    <a:pt x="3643" y="3643"/>
                  </a:lnTo>
                  <a:lnTo>
                    <a:pt x="6732" y="521"/>
                  </a:lnTo>
                  <a:cubicBezTo>
                    <a:pt x="6082" y="196"/>
                    <a:pt x="5366" y="0"/>
                    <a:pt x="45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6"/>
            <p:cNvSpPr/>
            <p:nvPr/>
          </p:nvSpPr>
          <p:spPr>
            <a:xfrm>
              <a:off x="11152150" y="2017963"/>
              <a:ext cx="231725" cy="231725"/>
            </a:xfrm>
            <a:custGeom>
              <a:rect b="b" l="l" r="r" t="t"/>
              <a:pathLst>
                <a:path extrusionOk="0" h="9269" w="9269">
                  <a:moveTo>
                    <a:pt x="5171" y="0"/>
                  </a:moveTo>
                  <a:lnTo>
                    <a:pt x="1" y="5138"/>
                  </a:lnTo>
                  <a:lnTo>
                    <a:pt x="1334" y="7935"/>
                  </a:lnTo>
                  <a:lnTo>
                    <a:pt x="4131" y="9268"/>
                  </a:lnTo>
                  <a:lnTo>
                    <a:pt x="9269" y="4130"/>
                  </a:lnTo>
                  <a:lnTo>
                    <a:pt x="6472" y="2797"/>
                  </a:lnTo>
                  <a:lnTo>
                    <a:pt x="51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6"/>
            <p:cNvSpPr/>
            <p:nvPr/>
          </p:nvSpPr>
          <p:spPr>
            <a:xfrm>
              <a:off x="10298500" y="1939088"/>
              <a:ext cx="1164250" cy="1164225"/>
            </a:xfrm>
            <a:custGeom>
              <a:rect b="b" l="l" r="r" t="t"/>
              <a:pathLst>
                <a:path extrusionOk="0" h="46569" w="46570">
                  <a:moveTo>
                    <a:pt x="23285" y="1"/>
                  </a:moveTo>
                  <a:cubicBezTo>
                    <a:pt x="17074" y="1"/>
                    <a:pt x="11220" y="2440"/>
                    <a:pt x="6830" y="6830"/>
                  </a:cubicBezTo>
                  <a:cubicBezTo>
                    <a:pt x="2440" y="11220"/>
                    <a:pt x="1" y="17073"/>
                    <a:pt x="1" y="23285"/>
                  </a:cubicBezTo>
                  <a:cubicBezTo>
                    <a:pt x="1" y="29496"/>
                    <a:pt x="2407" y="35349"/>
                    <a:pt x="6830" y="39740"/>
                  </a:cubicBezTo>
                  <a:cubicBezTo>
                    <a:pt x="11220" y="44162"/>
                    <a:pt x="17074" y="46569"/>
                    <a:pt x="23285" y="46569"/>
                  </a:cubicBezTo>
                  <a:cubicBezTo>
                    <a:pt x="29496" y="46569"/>
                    <a:pt x="35350" y="44162"/>
                    <a:pt x="39740" y="39740"/>
                  </a:cubicBezTo>
                  <a:cubicBezTo>
                    <a:pt x="44163" y="35349"/>
                    <a:pt x="46569" y="29496"/>
                    <a:pt x="46569" y="23285"/>
                  </a:cubicBezTo>
                  <a:cubicBezTo>
                    <a:pt x="46569" y="18992"/>
                    <a:pt x="45431" y="14895"/>
                    <a:pt x="43252" y="11318"/>
                  </a:cubicBezTo>
                  <a:lnTo>
                    <a:pt x="40260" y="14309"/>
                  </a:lnTo>
                  <a:cubicBezTo>
                    <a:pt x="41691" y="16976"/>
                    <a:pt x="42504" y="20033"/>
                    <a:pt x="42504" y="23285"/>
                  </a:cubicBezTo>
                  <a:cubicBezTo>
                    <a:pt x="42504" y="33886"/>
                    <a:pt x="33886" y="42504"/>
                    <a:pt x="23285" y="42504"/>
                  </a:cubicBezTo>
                  <a:cubicBezTo>
                    <a:pt x="12684" y="42504"/>
                    <a:pt x="4066" y="33886"/>
                    <a:pt x="4066" y="23285"/>
                  </a:cubicBezTo>
                  <a:cubicBezTo>
                    <a:pt x="4066" y="12683"/>
                    <a:pt x="12684" y="4066"/>
                    <a:pt x="23285" y="4066"/>
                  </a:cubicBezTo>
                  <a:cubicBezTo>
                    <a:pt x="26537" y="4066"/>
                    <a:pt x="29594" y="4879"/>
                    <a:pt x="32293" y="6310"/>
                  </a:cubicBezTo>
                  <a:lnTo>
                    <a:pt x="35285" y="3318"/>
                  </a:lnTo>
                  <a:cubicBezTo>
                    <a:pt x="31708" y="1171"/>
                    <a:pt x="27578" y="1"/>
                    <a:pt x="23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66"/>
          <p:cNvGrpSpPr/>
          <p:nvPr/>
        </p:nvGrpSpPr>
        <p:grpSpPr>
          <a:xfrm>
            <a:off x="4921963" y="3006365"/>
            <a:ext cx="596665" cy="411452"/>
            <a:chOff x="9497788" y="1330263"/>
            <a:chExt cx="1164225" cy="804875"/>
          </a:xfrm>
        </p:grpSpPr>
        <p:sp>
          <p:nvSpPr>
            <p:cNvPr id="824" name="Google Shape;824;p66"/>
            <p:cNvSpPr/>
            <p:nvPr/>
          </p:nvSpPr>
          <p:spPr>
            <a:xfrm>
              <a:off x="9959563" y="1484738"/>
              <a:ext cx="702450" cy="650400"/>
            </a:xfrm>
            <a:custGeom>
              <a:rect b="b" l="l" r="r" t="t"/>
              <a:pathLst>
                <a:path extrusionOk="0" h="26016" w="28098">
                  <a:moveTo>
                    <a:pt x="12326" y="0"/>
                  </a:moveTo>
                  <a:lnTo>
                    <a:pt x="12326" y="6504"/>
                  </a:lnTo>
                  <a:lnTo>
                    <a:pt x="24846" y="6504"/>
                  </a:lnTo>
                  <a:lnTo>
                    <a:pt x="24846" y="9236"/>
                  </a:lnTo>
                  <a:lnTo>
                    <a:pt x="12326" y="9236"/>
                  </a:lnTo>
                  <a:lnTo>
                    <a:pt x="12326" y="12650"/>
                  </a:lnTo>
                  <a:lnTo>
                    <a:pt x="24846" y="12650"/>
                  </a:lnTo>
                  <a:lnTo>
                    <a:pt x="24846" y="15382"/>
                  </a:lnTo>
                  <a:lnTo>
                    <a:pt x="12326" y="15382"/>
                  </a:lnTo>
                  <a:lnTo>
                    <a:pt x="12326" y="18471"/>
                  </a:lnTo>
                  <a:lnTo>
                    <a:pt x="1" y="18471"/>
                  </a:lnTo>
                  <a:lnTo>
                    <a:pt x="1" y="21918"/>
                  </a:lnTo>
                  <a:lnTo>
                    <a:pt x="14927" y="21918"/>
                  </a:lnTo>
                  <a:lnTo>
                    <a:pt x="21919" y="26016"/>
                  </a:lnTo>
                  <a:lnTo>
                    <a:pt x="21919" y="21918"/>
                  </a:lnTo>
                  <a:lnTo>
                    <a:pt x="28098" y="21918"/>
                  </a:lnTo>
                  <a:lnTo>
                    <a:pt x="280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6"/>
            <p:cNvSpPr/>
            <p:nvPr/>
          </p:nvSpPr>
          <p:spPr>
            <a:xfrm>
              <a:off x="9497788" y="1330263"/>
              <a:ext cx="701650" cy="651225"/>
            </a:xfrm>
            <a:custGeom>
              <a:rect b="b" l="l" r="r" t="t"/>
              <a:pathLst>
                <a:path extrusionOk="0" h="26049" w="28066">
                  <a:moveTo>
                    <a:pt x="19805" y="5919"/>
                  </a:moveTo>
                  <a:lnTo>
                    <a:pt x="21724" y="7870"/>
                  </a:lnTo>
                  <a:lnTo>
                    <a:pt x="12618" y="16976"/>
                  </a:lnTo>
                  <a:lnTo>
                    <a:pt x="6375" y="10699"/>
                  </a:lnTo>
                  <a:lnTo>
                    <a:pt x="8293" y="8781"/>
                  </a:lnTo>
                  <a:lnTo>
                    <a:pt x="12618" y="13106"/>
                  </a:lnTo>
                  <a:lnTo>
                    <a:pt x="19805" y="5919"/>
                  </a:lnTo>
                  <a:close/>
                  <a:moveTo>
                    <a:pt x="1" y="1"/>
                  </a:moveTo>
                  <a:lnTo>
                    <a:pt x="1" y="21919"/>
                  </a:lnTo>
                  <a:lnTo>
                    <a:pt x="6147" y="21919"/>
                  </a:lnTo>
                  <a:lnTo>
                    <a:pt x="6147" y="26049"/>
                  </a:lnTo>
                  <a:lnTo>
                    <a:pt x="13171" y="21919"/>
                  </a:lnTo>
                  <a:lnTo>
                    <a:pt x="28065" y="21919"/>
                  </a:lnTo>
                  <a:lnTo>
                    <a:pt x="2806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66"/>
          <p:cNvGrpSpPr/>
          <p:nvPr/>
        </p:nvGrpSpPr>
        <p:grpSpPr>
          <a:xfrm>
            <a:off x="2215487" y="3006464"/>
            <a:ext cx="475469" cy="475469"/>
            <a:chOff x="13103325" y="1822838"/>
            <a:chExt cx="1164225" cy="1164225"/>
          </a:xfrm>
        </p:grpSpPr>
        <p:sp>
          <p:nvSpPr>
            <p:cNvPr id="827" name="Google Shape;827;p66"/>
            <p:cNvSpPr/>
            <p:nvPr/>
          </p:nvSpPr>
          <p:spPr>
            <a:xfrm>
              <a:off x="13103325" y="1822838"/>
              <a:ext cx="1164225" cy="1164225"/>
            </a:xfrm>
            <a:custGeom>
              <a:rect b="b" l="l" r="r" t="t"/>
              <a:pathLst>
                <a:path extrusionOk="0" h="46569" w="46569">
                  <a:moveTo>
                    <a:pt x="23285" y="0"/>
                  </a:moveTo>
                  <a:cubicBezTo>
                    <a:pt x="17074" y="0"/>
                    <a:pt x="11220" y="2407"/>
                    <a:pt x="6830" y="6830"/>
                  </a:cubicBezTo>
                  <a:cubicBezTo>
                    <a:pt x="2440" y="11220"/>
                    <a:pt x="1" y="17073"/>
                    <a:pt x="1" y="23284"/>
                  </a:cubicBezTo>
                  <a:cubicBezTo>
                    <a:pt x="1" y="29496"/>
                    <a:pt x="2440" y="35349"/>
                    <a:pt x="6830" y="39739"/>
                  </a:cubicBezTo>
                  <a:cubicBezTo>
                    <a:pt x="11220" y="44129"/>
                    <a:pt x="17074" y="46568"/>
                    <a:pt x="23285" y="46568"/>
                  </a:cubicBezTo>
                  <a:cubicBezTo>
                    <a:pt x="29529" y="46568"/>
                    <a:pt x="35350" y="44129"/>
                    <a:pt x="39772" y="39739"/>
                  </a:cubicBezTo>
                  <a:cubicBezTo>
                    <a:pt x="44162" y="35349"/>
                    <a:pt x="46569" y="29496"/>
                    <a:pt x="46569" y="23284"/>
                  </a:cubicBezTo>
                  <a:cubicBezTo>
                    <a:pt x="46569" y="19772"/>
                    <a:pt x="45821" y="16423"/>
                    <a:pt x="44325" y="13301"/>
                  </a:cubicBezTo>
                  <a:lnTo>
                    <a:pt x="41886" y="14472"/>
                  </a:lnTo>
                  <a:cubicBezTo>
                    <a:pt x="43187" y="17236"/>
                    <a:pt x="43837" y="20195"/>
                    <a:pt x="43837" y="23284"/>
                  </a:cubicBezTo>
                  <a:cubicBezTo>
                    <a:pt x="43837" y="34601"/>
                    <a:pt x="34634" y="43837"/>
                    <a:pt x="23285" y="43837"/>
                  </a:cubicBezTo>
                  <a:cubicBezTo>
                    <a:pt x="11968" y="43837"/>
                    <a:pt x="2732" y="34601"/>
                    <a:pt x="2732" y="23284"/>
                  </a:cubicBezTo>
                  <a:cubicBezTo>
                    <a:pt x="2732" y="11935"/>
                    <a:pt x="11968" y="2732"/>
                    <a:pt x="23285" y="2732"/>
                  </a:cubicBezTo>
                  <a:cubicBezTo>
                    <a:pt x="27772" y="2732"/>
                    <a:pt x="32000" y="4130"/>
                    <a:pt x="35512" y="6764"/>
                  </a:cubicBezTo>
                  <a:lnTo>
                    <a:pt x="33691" y="6927"/>
                  </a:lnTo>
                  <a:lnTo>
                    <a:pt x="33984" y="9659"/>
                  </a:lnTo>
                  <a:lnTo>
                    <a:pt x="40032" y="9041"/>
                  </a:lnTo>
                  <a:lnTo>
                    <a:pt x="40683" y="2960"/>
                  </a:lnTo>
                  <a:lnTo>
                    <a:pt x="37951" y="2667"/>
                  </a:lnTo>
                  <a:lnTo>
                    <a:pt x="37723" y="5008"/>
                  </a:lnTo>
                  <a:cubicBezTo>
                    <a:pt x="33626" y="1756"/>
                    <a:pt x="28585" y="0"/>
                    <a:pt x="232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6"/>
            <p:cNvSpPr/>
            <p:nvPr/>
          </p:nvSpPr>
          <p:spPr>
            <a:xfrm>
              <a:off x="13643150" y="2362663"/>
              <a:ext cx="85400" cy="84575"/>
            </a:xfrm>
            <a:custGeom>
              <a:rect b="b" l="l" r="r" t="t"/>
              <a:pathLst>
                <a:path extrusionOk="0" h="3383" w="3416">
                  <a:moveTo>
                    <a:pt x="1692" y="0"/>
                  </a:moveTo>
                  <a:cubicBezTo>
                    <a:pt x="749" y="0"/>
                    <a:pt x="1" y="748"/>
                    <a:pt x="1" y="1691"/>
                  </a:cubicBezTo>
                  <a:cubicBezTo>
                    <a:pt x="1" y="2635"/>
                    <a:pt x="749" y="3382"/>
                    <a:pt x="1692" y="3382"/>
                  </a:cubicBezTo>
                  <a:cubicBezTo>
                    <a:pt x="2635" y="3382"/>
                    <a:pt x="3415" y="2635"/>
                    <a:pt x="3415" y="1691"/>
                  </a:cubicBezTo>
                  <a:cubicBezTo>
                    <a:pt x="3415" y="748"/>
                    <a:pt x="2635" y="0"/>
                    <a:pt x="16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6"/>
            <p:cNvSpPr/>
            <p:nvPr/>
          </p:nvSpPr>
          <p:spPr>
            <a:xfrm>
              <a:off x="13283000" y="2001688"/>
              <a:ext cx="805700" cy="806525"/>
            </a:xfrm>
            <a:custGeom>
              <a:rect b="b" l="l" r="r" t="t"/>
              <a:pathLst>
                <a:path extrusionOk="0" h="32261" w="32228">
                  <a:moveTo>
                    <a:pt x="17464" y="7350"/>
                  </a:moveTo>
                  <a:lnTo>
                    <a:pt x="17464" y="11903"/>
                  </a:lnTo>
                  <a:cubicBezTo>
                    <a:pt x="19252" y="12488"/>
                    <a:pt x="20520" y="14147"/>
                    <a:pt x="20520" y="16130"/>
                  </a:cubicBezTo>
                  <a:cubicBezTo>
                    <a:pt x="20520" y="18569"/>
                    <a:pt x="18537" y="20553"/>
                    <a:pt x="16098" y="20553"/>
                  </a:cubicBezTo>
                  <a:cubicBezTo>
                    <a:pt x="15805" y="20553"/>
                    <a:pt x="15480" y="20521"/>
                    <a:pt x="15187" y="20456"/>
                  </a:cubicBezTo>
                  <a:lnTo>
                    <a:pt x="12911" y="24423"/>
                  </a:lnTo>
                  <a:lnTo>
                    <a:pt x="10537" y="23057"/>
                  </a:lnTo>
                  <a:lnTo>
                    <a:pt x="12813" y="19090"/>
                  </a:lnTo>
                  <a:cubicBezTo>
                    <a:pt x="12130" y="18309"/>
                    <a:pt x="11675" y="17269"/>
                    <a:pt x="11675" y="16130"/>
                  </a:cubicBezTo>
                  <a:cubicBezTo>
                    <a:pt x="11675" y="14147"/>
                    <a:pt x="12976" y="12488"/>
                    <a:pt x="14732" y="11903"/>
                  </a:cubicBezTo>
                  <a:lnTo>
                    <a:pt x="14732" y="7350"/>
                  </a:lnTo>
                  <a:close/>
                  <a:moveTo>
                    <a:pt x="14764" y="1"/>
                  </a:moveTo>
                  <a:cubicBezTo>
                    <a:pt x="12781" y="163"/>
                    <a:pt x="10927" y="684"/>
                    <a:pt x="9236" y="1464"/>
                  </a:cubicBezTo>
                  <a:lnTo>
                    <a:pt x="11122" y="4749"/>
                  </a:lnTo>
                  <a:lnTo>
                    <a:pt x="8748" y="6114"/>
                  </a:lnTo>
                  <a:lnTo>
                    <a:pt x="6862" y="2830"/>
                  </a:lnTo>
                  <a:cubicBezTo>
                    <a:pt x="5301" y="3936"/>
                    <a:pt x="3935" y="5301"/>
                    <a:pt x="2830" y="6862"/>
                  </a:cubicBezTo>
                  <a:lnTo>
                    <a:pt x="6082" y="8748"/>
                  </a:lnTo>
                  <a:lnTo>
                    <a:pt x="4716" y="11122"/>
                  </a:lnTo>
                  <a:lnTo>
                    <a:pt x="1464" y="9236"/>
                  </a:lnTo>
                  <a:cubicBezTo>
                    <a:pt x="651" y="10927"/>
                    <a:pt x="163" y="12813"/>
                    <a:pt x="1" y="14765"/>
                  </a:cubicBezTo>
                  <a:lnTo>
                    <a:pt x="3773" y="14765"/>
                  </a:lnTo>
                  <a:lnTo>
                    <a:pt x="3773" y="17496"/>
                  </a:lnTo>
                  <a:lnTo>
                    <a:pt x="1" y="17496"/>
                  </a:lnTo>
                  <a:cubicBezTo>
                    <a:pt x="163" y="19447"/>
                    <a:pt x="651" y="21301"/>
                    <a:pt x="1464" y="22992"/>
                  </a:cubicBezTo>
                  <a:lnTo>
                    <a:pt x="4716" y="21106"/>
                  </a:lnTo>
                  <a:lnTo>
                    <a:pt x="6082" y="23480"/>
                  </a:lnTo>
                  <a:lnTo>
                    <a:pt x="2830" y="25366"/>
                  </a:lnTo>
                  <a:cubicBezTo>
                    <a:pt x="3935" y="26927"/>
                    <a:pt x="5301" y="28325"/>
                    <a:pt x="6862" y="29398"/>
                  </a:cubicBezTo>
                  <a:lnTo>
                    <a:pt x="8748" y="26146"/>
                  </a:lnTo>
                  <a:lnTo>
                    <a:pt x="11122" y="27512"/>
                  </a:lnTo>
                  <a:lnTo>
                    <a:pt x="9236" y="30764"/>
                  </a:lnTo>
                  <a:cubicBezTo>
                    <a:pt x="10927" y="31577"/>
                    <a:pt x="12781" y="32098"/>
                    <a:pt x="14764" y="32260"/>
                  </a:cubicBezTo>
                  <a:lnTo>
                    <a:pt x="14764" y="28488"/>
                  </a:lnTo>
                  <a:lnTo>
                    <a:pt x="17464" y="28488"/>
                  </a:lnTo>
                  <a:lnTo>
                    <a:pt x="17464" y="32260"/>
                  </a:lnTo>
                  <a:cubicBezTo>
                    <a:pt x="19447" y="32098"/>
                    <a:pt x="21301" y="31577"/>
                    <a:pt x="22992" y="30764"/>
                  </a:cubicBezTo>
                  <a:lnTo>
                    <a:pt x="21106" y="27512"/>
                  </a:lnTo>
                  <a:lnTo>
                    <a:pt x="23480" y="26146"/>
                  </a:lnTo>
                  <a:lnTo>
                    <a:pt x="25366" y="29398"/>
                  </a:lnTo>
                  <a:cubicBezTo>
                    <a:pt x="26927" y="28325"/>
                    <a:pt x="28293" y="26927"/>
                    <a:pt x="29398" y="25366"/>
                  </a:cubicBezTo>
                  <a:lnTo>
                    <a:pt x="26146" y="23480"/>
                  </a:lnTo>
                  <a:lnTo>
                    <a:pt x="27512" y="21106"/>
                  </a:lnTo>
                  <a:lnTo>
                    <a:pt x="30764" y="22992"/>
                  </a:lnTo>
                  <a:cubicBezTo>
                    <a:pt x="31577" y="21301"/>
                    <a:pt x="32065" y="19447"/>
                    <a:pt x="32227" y="17496"/>
                  </a:cubicBezTo>
                  <a:lnTo>
                    <a:pt x="28455" y="17496"/>
                  </a:lnTo>
                  <a:lnTo>
                    <a:pt x="28455" y="14765"/>
                  </a:lnTo>
                  <a:lnTo>
                    <a:pt x="32227" y="14765"/>
                  </a:lnTo>
                  <a:cubicBezTo>
                    <a:pt x="32065" y="12813"/>
                    <a:pt x="31577" y="10927"/>
                    <a:pt x="30764" y="9236"/>
                  </a:cubicBezTo>
                  <a:lnTo>
                    <a:pt x="27512" y="11122"/>
                  </a:lnTo>
                  <a:lnTo>
                    <a:pt x="26146" y="8781"/>
                  </a:lnTo>
                  <a:lnTo>
                    <a:pt x="29398" y="6895"/>
                  </a:lnTo>
                  <a:cubicBezTo>
                    <a:pt x="28293" y="5301"/>
                    <a:pt x="26927" y="3936"/>
                    <a:pt x="25366" y="2830"/>
                  </a:cubicBezTo>
                  <a:lnTo>
                    <a:pt x="23480" y="6114"/>
                  </a:lnTo>
                  <a:lnTo>
                    <a:pt x="21106" y="4749"/>
                  </a:lnTo>
                  <a:lnTo>
                    <a:pt x="22992" y="1464"/>
                  </a:lnTo>
                  <a:cubicBezTo>
                    <a:pt x="21301" y="684"/>
                    <a:pt x="19447" y="163"/>
                    <a:pt x="17464" y="1"/>
                  </a:cubicBezTo>
                  <a:lnTo>
                    <a:pt x="17464" y="3773"/>
                  </a:lnTo>
                  <a:lnTo>
                    <a:pt x="14764" y="3773"/>
                  </a:lnTo>
                  <a:lnTo>
                    <a:pt x="147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66"/>
          <p:cNvGrpSpPr/>
          <p:nvPr/>
        </p:nvGrpSpPr>
        <p:grpSpPr>
          <a:xfrm>
            <a:off x="7702420" y="3006463"/>
            <a:ext cx="532517" cy="475483"/>
            <a:chOff x="14561025" y="2027713"/>
            <a:chExt cx="1164225" cy="1030075"/>
          </a:xfrm>
        </p:grpSpPr>
        <p:sp>
          <p:nvSpPr>
            <p:cNvPr id="831" name="Google Shape;831;p66"/>
            <p:cNvSpPr/>
            <p:nvPr/>
          </p:nvSpPr>
          <p:spPr>
            <a:xfrm>
              <a:off x="15101650" y="2574038"/>
              <a:ext cx="83775" cy="191075"/>
            </a:xfrm>
            <a:custGeom>
              <a:rect b="b" l="l" r="r" t="t"/>
              <a:pathLst>
                <a:path extrusionOk="0" h="7643" w="3351">
                  <a:moveTo>
                    <a:pt x="1" y="1"/>
                  </a:moveTo>
                  <a:lnTo>
                    <a:pt x="1" y="6862"/>
                  </a:lnTo>
                  <a:lnTo>
                    <a:pt x="1659" y="7643"/>
                  </a:lnTo>
                  <a:lnTo>
                    <a:pt x="3350" y="6862"/>
                  </a:lnTo>
                  <a:lnTo>
                    <a:pt x="335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6"/>
            <p:cNvSpPr/>
            <p:nvPr/>
          </p:nvSpPr>
          <p:spPr>
            <a:xfrm>
              <a:off x="14561025" y="2504113"/>
              <a:ext cx="1164225" cy="553675"/>
            </a:xfrm>
            <a:custGeom>
              <a:rect b="b" l="l" r="r" t="t"/>
              <a:pathLst>
                <a:path extrusionOk="0" h="22147" w="46569">
                  <a:moveTo>
                    <a:pt x="0" y="1"/>
                  </a:moveTo>
                  <a:lnTo>
                    <a:pt x="0" y="22147"/>
                  </a:lnTo>
                  <a:lnTo>
                    <a:pt x="46569" y="22147"/>
                  </a:lnTo>
                  <a:lnTo>
                    <a:pt x="46569" y="1"/>
                  </a:lnTo>
                  <a:lnTo>
                    <a:pt x="27675" y="7188"/>
                  </a:lnTo>
                  <a:lnTo>
                    <a:pt x="27675" y="11415"/>
                  </a:lnTo>
                  <a:lnTo>
                    <a:pt x="23284" y="13464"/>
                  </a:lnTo>
                  <a:lnTo>
                    <a:pt x="18894" y="11415"/>
                  </a:lnTo>
                  <a:lnTo>
                    <a:pt x="18894" y="718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6"/>
            <p:cNvSpPr/>
            <p:nvPr/>
          </p:nvSpPr>
          <p:spPr>
            <a:xfrm>
              <a:off x="14561025" y="2027713"/>
              <a:ext cx="1164225" cy="583750"/>
            </a:xfrm>
            <a:custGeom>
              <a:rect b="b" l="l" r="r" t="t"/>
              <a:pathLst>
                <a:path extrusionOk="0" h="23350" w="46569">
                  <a:moveTo>
                    <a:pt x="28780" y="2732"/>
                  </a:moveTo>
                  <a:lnTo>
                    <a:pt x="28780" y="6277"/>
                  </a:lnTo>
                  <a:lnTo>
                    <a:pt x="17789" y="6277"/>
                  </a:lnTo>
                  <a:lnTo>
                    <a:pt x="17789" y="2732"/>
                  </a:lnTo>
                  <a:close/>
                  <a:moveTo>
                    <a:pt x="15090" y="0"/>
                  </a:moveTo>
                  <a:lnTo>
                    <a:pt x="15090" y="6277"/>
                  </a:lnTo>
                  <a:lnTo>
                    <a:pt x="0" y="6277"/>
                  </a:lnTo>
                  <a:lnTo>
                    <a:pt x="0" y="16163"/>
                  </a:lnTo>
                  <a:lnTo>
                    <a:pt x="18894" y="23349"/>
                  </a:lnTo>
                  <a:lnTo>
                    <a:pt x="18894" y="19122"/>
                  </a:lnTo>
                  <a:lnTo>
                    <a:pt x="27707" y="19122"/>
                  </a:lnTo>
                  <a:lnTo>
                    <a:pt x="27707" y="23349"/>
                  </a:lnTo>
                  <a:lnTo>
                    <a:pt x="46569" y="16163"/>
                  </a:lnTo>
                  <a:lnTo>
                    <a:pt x="46569" y="6277"/>
                  </a:lnTo>
                  <a:lnTo>
                    <a:pt x="31512" y="6277"/>
                  </a:lnTo>
                  <a:lnTo>
                    <a:pt x="315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66"/>
          <p:cNvGrpSpPr/>
          <p:nvPr/>
        </p:nvGrpSpPr>
        <p:grpSpPr>
          <a:xfrm>
            <a:off x="3641665" y="1661530"/>
            <a:ext cx="408912" cy="475522"/>
            <a:chOff x="9745675" y="3569938"/>
            <a:chExt cx="895950" cy="1047175"/>
          </a:xfrm>
        </p:grpSpPr>
        <p:sp>
          <p:nvSpPr>
            <p:cNvPr id="835" name="Google Shape;835;p66"/>
            <p:cNvSpPr/>
            <p:nvPr/>
          </p:nvSpPr>
          <p:spPr>
            <a:xfrm>
              <a:off x="10053000" y="3569938"/>
              <a:ext cx="280500" cy="420350"/>
            </a:xfrm>
            <a:custGeom>
              <a:rect b="b" l="l" r="r" t="t"/>
              <a:pathLst>
                <a:path extrusionOk="0" h="16814" w="11220">
                  <a:moveTo>
                    <a:pt x="4845" y="1"/>
                  </a:moveTo>
                  <a:lnTo>
                    <a:pt x="0" y="9919"/>
                  </a:lnTo>
                  <a:lnTo>
                    <a:pt x="358" y="10505"/>
                  </a:lnTo>
                  <a:lnTo>
                    <a:pt x="5626" y="10960"/>
                  </a:lnTo>
                  <a:lnTo>
                    <a:pt x="5626" y="16683"/>
                  </a:lnTo>
                  <a:lnTo>
                    <a:pt x="6406" y="16814"/>
                  </a:lnTo>
                  <a:lnTo>
                    <a:pt x="11219" y="6928"/>
                  </a:lnTo>
                  <a:lnTo>
                    <a:pt x="10894" y="6342"/>
                  </a:lnTo>
                  <a:lnTo>
                    <a:pt x="5626" y="5887"/>
                  </a:lnTo>
                  <a:lnTo>
                    <a:pt x="5626" y="164"/>
                  </a:lnTo>
                  <a:lnTo>
                    <a:pt x="48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6"/>
            <p:cNvSpPr/>
            <p:nvPr/>
          </p:nvSpPr>
          <p:spPr>
            <a:xfrm>
              <a:off x="10449725" y="3797588"/>
              <a:ext cx="191900" cy="148800"/>
            </a:xfrm>
            <a:custGeom>
              <a:rect b="b" l="l" r="r" t="t"/>
              <a:pathLst>
                <a:path extrusionOk="0" h="5952" w="7676">
                  <a:moveTo>
                    <a:pt x="1" y="0"/>
                  </a:moveTo>
                  <a:lnTo>
                    <a:pt x="1" y="5952"/>
                  </a:lnTo>
                  <a:lnTo>
                    <a:pt x="7675" y="5952"/>
                  </a:lnTo>
                  <a:lnTo>
                    <a:pt x="76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6"/>
            <p:cNvSpPr/>
            <p:nvPr/>
          </p:nvSpPr>
          <p:spPr>
            <a:xfrm>
              <a:off x="9745675" y="3797588"/>
              <a:ext cx="191900" cy="148800"/>
            </a:xfrm>
            <a:custGeom>
              <a:rect b="b" l="l" r="r" t="t"/>
              <a:pathLst>
                <a:path extrusionOk="0" h="5952" w="7676">
                  <a:moveTo>
                    <a:pt x="1" y="0"/>
                  </a:moveTo>
                  <a:lnTo>
                    <a:pt x="1" y="5952"/>
                  </a:lnTo>
                  <a:lnTo>
                    <a:pt x="7675" y="5952"/>
                  </a:lnTo>
                  <a:lnTo>
                    <a:pt x="76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6"/>
            <p:cNvSpPr/>
            <p:nvPr/>
          </p:nvSpPr>
          <p:spPr>
            <a:xfrm>
              <a:off x="9745675" y="4008163"/>
              <a:ext cx="895950" cy="608950"/>
            </a:xfrm>
            <a:custGeom>
              <a:rect b="b" l="l" r="r" t="t"/>
              <a:pathLst>
                <a:path extrusionOk="0" h="24358" w="35838">
                  <a:moveTo>
                    <a:pt x="1" y="0"/>
                  </a:moveTo>
                  <a:lnTo>
                    <a:pt x="1" y="6439"/>
                  </a:lnTo>
                  <a:cubicBezTo>
                    <a:pt x="1" y="16325"/>
                    <a:pt x="8033" y="24357"/>
                    <a:pt x="17919" y="24357"/>
                  </a:cubicBezTo>
                  <a:cubicBezTo>
                    <a:pt x="27805" y="24357"/>
                    <a:pt x="35837" y="16325"/>
                    <a:pt x="35837" y="6439"/>
                  </a:cubicBezTo>
                  <a:lnTo>
                    <a:pt x="35837" y="0"/>
                  </a:lnTo>
                  <a:lnTo>
                    <a:pt x="28163" y="0"/>
                  </a:lnTo>
                  <a:lnTo>
                    <a:pt x="28163" y="6439"/>
                  </a:lnTo>
                  <a:cubicBezTo>
                    <a:pt x="28163" y="12097"/>
                    <a:pt x="23577" y="16683"/>
                    <a:pt x="17919" y="16683"/>
                  </a:cubicBezTo>
                  <a:cubicBezTo>
                    <a:pt x="12261" y="16683"/>
                    <a:pt x="7675" y="12097"/>
                    <a:pt x="7675" y="6439"/>
                  </a:cubicBezTo>
                  <a:lnTo>
                    <a:pt x="76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66"/>
          <p:cNvGrpSpPr/>
          <p:nvPr/>
        </p:nvGrpSpPr>
        <p:grpSpPr>
          <a:xfrm>
            <a:off x="2199333" y="1661527"/>
            <a:ext cx="545253" cy="411458"/>
            <a:chOff x="10732650" y="3562638"/>
            <a:chExt cx="1046350" cy="791875"/>
          </a:xfrm>
        </p:grpSpPr>
        <p:sp>
          <p:nvSpPr>
            <p:cNvPr id="840" name="Google Shape;840;p66"/>
            <p:cNvSpPr/>
            <p:nvPr/>
          </p:nvSpPr>
          <p:spPr>
            <a:xfrm>
              <a:off x="11654575" y="3698413"/>
              <a:ext cx="124425" cy="391875"/>
            </a:xfrm>
            <a:custGeom>
              <a:rect b="b" l="l" r="r" t="t"/>
              <a:pathLst>
                <a:path extrusionOk="0" h="15675" w="4977">
                  <a:moveTo>
                    <a:pt x="1724" y="0"/>
                  </a:moveTo>
                  <a:lnTo>
                    <a:pt x="1" y="1756"/>
                  </a:lnTo>
                  <a:cubicBezTo>
                    <a:pt x="1627" y="3382"/>
                    <a:pt x="2537" y="5528"/>
                    <a:pt x="2537" y="7837"/>
                  </a:cubicBezTo>
                  <a:cubicBezTo>
                    <a:pt x="2537" y="10146"/>
                    <a:pt x="1627" y="12325"/>
                    <a:pt x="1" y="13951"/>
                  </a:cubicBezTo>
                  <a:lnTo>
                    <a:pt x="1724" y="15674"/>
                  </a:lnTo>
                  <a:cubicBezTo>
                    <a:pt x="3838" y="13593"/>
                    <a:pt x="4976" y="10797"/>
                    <a:pt x="4976" y="7837"/>
                  </a:cubicBezTo>
                  <a:cubicBezTo>
                    <a:pt x="4976" y="4878"/>
                    <a:pt x="3838" y="2114"/>
                    <a:pt x="17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6"/>
            <p:cNvSpPr/>
            <p:nvPr/>
          </p:nvSpPr>
          <p:spPr>
            <a:xfrm>
              <a:off x="11092800" y="3598413"/>
              <a:ext cx="268325" cy="588625"/>
            </a:xfrm>
            <a:custGeom>
              <a:rect b="b" l="l" r="r" t="t"/>
              <a:pathLst>
                <a:path extrusionOk="0" h="23545" w="10733">
                  <a:moveTo>
                    <a:pt x="10732" y="0"/>
                  </a:moveTo>
                  <a:cubicBezTo>
                    <a:pt x="8781" y="2114"/>
                    <a:pt x="4716" y="5854"/>
                    <a:pt x="1" y="6406"/>
                  </a:cubicBezTo>
                  <a:lnTo>
                    <a:pt x="1" y="17138"/>
                  </a:lnTo>
                  <a:cubicBezTo>
                    <a:pt x="4716" y="17691"/>
                    <a:pt x="8781" y="21431"/>
                    <a:pt x="10732" y="23544"/>
                  </a:cubicBezTo>
                  <a:lnTo>
                    <a:pt x="1073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6"/>
            <p:cNvSpPr/>
            <p:nvPr/>
          </p:nvSpPr>
          <p:spPr>
            <a:xfrm>
              <a:off x="10732650" y="3761013"/>
              <a:ext cx="299200" cy="263425"/>
            </a:xfrm>
            <a:custGeom>
              <a:rect b="b" l="l" r="r" t="t"/>
              <a:pathLst>
                <a:path extrusionOk="0" h="10537" w="11968">
                  <a:moveTo>
                    <a:pt x="2635" y="0"/>
                  </a:moveTo>
                  <a:lnTo>
                    <a:pt x="2635" y="2634"/>
                  </a:lnTo>
                  <a:cubicBezTo>
                    <a:pt x="1171" y="2634"/>
                    <a:pt x="0" y="3805"/>
                    <a:pt x="0" y="5268"/>
                  </a:cubicBezTo>
                  <a:cubicBezTo>
                    <a:pt x="0" y="6732"/>
                    <a:pt x="1171" y="7902"/>
                    <a:pt x="2635" y="7902"/>
                  </a:cubicBezTo>
                  <a:lnTo>
                    <a:pt x="2635" y="10536"/>
                  </a:lnTo>
                  <a:lnTo>
                    <a:pt x="11968" y="10536"/>
                  </a:lnTo>
                  <a:lnTo>
                    <a:pt x="119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6"/>
            <p:cNvSpPr/>
            <p:nvPr/>
          </p:nvSpPr>
          <p:spPr>
            <a:xfrm>
              <a:off x="11422875" y="3562638"/>
              <a:ext cx="231725" cy="660175"/>
            </a:xfrm>
            <a:custGeom>
              <a:rect b="b" l="l" r="r" t="t"/>
              <a:pathLst>
                <a:path extrusionOk="0" h="26407" w="9269">
                  <a:moveTo>
                    <a:pt x="1" y="0"/>
                  </a:moveTo>
                  <a:lnTo>
                    <a:pt x="1" y="26406"/>
                  </a:lnTo>
                  <a:lnTo>
                    <a:pt x="4033" y="26406"/>
                  </a:lnTo>
                  <a:lnTo>
                    <a:pt x="4033" y="18471"/>
                  </a:lnTo>
                  <a:cubicBezTo>
                    <a:pt x="6927" y="18439"/>
                    <a:pt x="9269" y="16097"/>
                    <a:pt x="9269" y="13203"/>
                  </a:cubicBezTo>
                  <a:cubicBezTo>
                    <a:pt x="9269" y="10309"/>
                    <a:pt x="6927" y="7968"/>
                    <a:pt x="4033" y="7935"/>
                  </a:cubicBezTo>
                  <a:lnTo>
                    <a:pt x="403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6"/>
            <p:cNvSpPr/>
            <p:nvPr/>
          </p:nvSpPr>
          <p:spPr>
            <a:xfrm>
              <a:off x="11035075" y="4086188"/>
              <a:ext cx="92700" cy="83775"/>
            </a:xfrm>
            <a:custGeom>
              <a:rect b="b" l="l" r="r" t="t"/>
              <a:pathLst>
                <a:path extrusionOk="0" h="3351" w="3708">
                  <a:moveTo>
                    <a:pt x="1" y="1"/>
                  </a:moveTo>
                  <a:lnTo>
                    <a:pt x="456" y="3350"/>
                  </a:lnTo>
                  <a:lnTo>
                    <a:pt x="3708" y="3350"/>
                  </a:lnTo>
                  <a:lnTo>
                    <a:pt x="3708" y="424"/>
                  </a:lnTo>
                  <a:cubicBezTo>
                    <a:pt x="2862" y="163"/>
                    <a:pt x="1984" y="1"/>
                    <a:pt x="10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6"/>
            <p:cNvSpPr/>
            <p:nvPr/>
          </p:nvSpPr>
          <p:spPr>
            <a:xfrm>
              <a:off x="10850525" y="4086188"/>
              <a:ext cx="158575" cy="268325"/>
            </a:xfrm>
            <a:custGeom>
              <a:rect b="b" l="l" r="r" t="t"/>
              <a:pathLst>
                <a:path extrusionOk="0" h="10733" w="6343">
                  <a:moveTo>
                    <a:pt x="1" y="1"/>
                  </a:moveTo>
                  <a:lnTo>
                    <a:pt x="1432" y="10732"/>
                  </a:lnTo>
                  <a:lnTo>
                    <a:pt x="6342" y="10732"/>
                  </a:lnTo>
                  <a:lnTo>
                    <a:pt x="491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6"/>
          <p:cNvGrpSpPr/>
          <p:nvPr/>
        </p:nvGrpSpPr>
        <p:grpSpPr>
          <a:xfrm>
            <a:off x="7730919" y="1661495"/>
            <a:ext cx="475522" cy="475450"/>
            <a:chOff x="11869200" y="3501663"/>
            <a:chExt cx="1047175" cy="1046325"/>
          </a:xfrm>
        </p:grpSpPr>
        <p:sp>
          <p:nvSpPr>
            <p:cNvPr id="847" name="Google Shape;847;p66"/>
            <p:cNvSpPr/>
            <p:nvPr/>
          </p:nvSpPr>
          <p:spPr>
            <a:xfrm>
              <a:off x="11869200" y="3808963"/>
              <a:ext cx="92725" cy="61825"/>
            </a:xfrm>
            <a:custGeom>
              <a:rect b="b" l="l" r="r" t="t"/>
              <a:pathLst>
                <a:path extrusionOk="0" h="2473" w="3709">
                  <a:moveTo>
                    <a:pt x="1" y="1"/>
                  </a:moveTo>
                  <a:lnTo>
                    <a:pt x="1" y="2472"/>
                  </a:lnTo>
                  <a:lnTo>
                    <a:pt x="3708" y="2472"/>
                  </a:lnTo>
                  <a:lnTo>
                    <a:pt x="370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6"/>
            <p:cNvSpPr/>
            <p:nvPr/>
          </p:nvSpPr>
          <p:spPr>
            <a:xfrm>
              <a:off x="12823650" y="3808963"/>
              <a:ext cx="92725" cy="61825"/>
            </a:xfrm>
            <a:custGeom>
              <a:rect b="b" l="l" r="r" t="t"/>
              <a:pathLst>
                <a:path extrusionOk="0" h="2473" w="3709">
                  <a:moveTo>
                    <a:pt x="1" y="1"/>
                  </a:moveTo>
                  <a:lnTo>
                    <a:pt x="1" y="2472"/>
                  </a:lnTo>
                  <a:lnTo>
                    <a:pt x="3708" y="2472"/>
                  </a:lnTo>
                  <a:lnTo>
                    <a:pt x="370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6"/>
            <p:cNvSpPr/>
            <p:nvPr/>
          </p:nvSpPr>
          <p:spPr>
            <a:xfrm>
              <a:off x="12751300" y="4028463"/>
              <a:ext cx="110600" cy="100025"/>
            </a:xfrm>
            <a:custGeom>
              <a:rect b="b" l="l" r="r" t="t"/>
              <a:pathLst>
                <a:path extrusionOk="0" h="4001" w="4424">
                  <a:moveTo>
                    <a:pt x="1204" y="1"/>
                  </a:moveTo>
                  <a:lnTo>
                    <a:pt x="1" y="2147"/>
                  </a:lnTo>
                  <a:lnTo>
                    <a:pt x="3188" y="4001"/>
                  </a:lnTo>
                  <a:lnTo>
                    <a:pt x="4423" y="1855"/>
                  </a:lnTo>
                  <a:lnTo>
                    <a:pt x="120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6"/>
            <p:cNvSpPr/>
            <p:nvPr/>
          </p:nvSpPr>
          <p:spPr>
            <a:xfrm>
              <a:off x="11924500" y="3552063"/>
              <a:ext cx="110575" cy="99200"/>
            </a:xfrm>
            <a:custGeom>
              <a:rect b="b" l="l" r="r" t="t"/>
              <a:pathLst>
                <a:path extrusionOk="0" h="3968" w="4423">
                  <a:moveTo>
                    <a:pt x="1236" y="1"/>
                  </a:moveTo>
                  <a:lnTo>
                    <a:pt x="0" y="2114"/>
                  </a:lnTo>
                  <a:lnTo>
                    <a:pt x="3187" y="3968"/>
                  </a:lnTo>
                  <a:lnTo>
                    <a:pt x="4423" y="1822"/>
                  </a:lnTo>
                  <a:lnTo>
                    <a:pt x="1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6"/>
            <p:cNvSpPr/>
            <p:nvPr/>
          </p:nvSpPr>
          <p:spPr>
            <a:xfrm>
              <a:off x="11924500" y="4028463"/>
              <a:ext cx="110575" cy="100025"/>
            </a:xfrm>
            <a:custGeom>
              <a:rect b="b" l="l" r="r" t="t"/>
              <a:pathLst>
                <a:path extrusionOk="0" h="4001" w="4423">
                  <a:moveTo>
                    <a:pt x="3187" y="1"/>
                  </a:moveTo>
                  <a:lnTo>
                    <a:pt x="0" y="1855"/>
                  </a:lnTo>
                  <a:lnTo>
                    <a:pt x="1236" y="4001"/>
                  </a:lnTo>
                  <a:lnTo>
                    <a:pt x="4423" y="2147"/>
                  </a:lnTo>
                  <a:lnTo>
                    <a:pt x="31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6"/>
            <p:cNvSpPr/>
            <p:nvPr/>
          </p:nvSpPr>
          <p:spPr>
            <a:xfrm>
              <a:off x="12751300" y="3552063"/>
              <a:ext cx="110600" cy="99200"/>
            </a:xfrm>
            <a:custGeom>
              <a:rect b="b" l="l" r="r" t="t"/>
              <a:pathLst>
                <a:path extrusionOk="0" h="3968" w="4424">
                  <a:moveTo>
                    <a:pt x="3188" y="1"/>
                  </a:moveTo>
                  <a:lnTo>
                    <a:pt x="1" y="1822"/>
                  </a:lnTo>
                  <a:lnTo>
                    <a:pt x="1204" y="3968"/>
                  </a:lnTo>
                  <a:lnTo>
                    <a:pt x="4423" y="2114"/>
                  </a:lnTo>
                  <a:lnTo>
                    <a:pt x="318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6"/>
            <p:cNvSpPr/>
            <p:nvPr/>
          </p:nvSpPr>
          <p:spPr>
            <a:xfrm>
              <a:off x="12052950" y="3501663"/>
              <a:ext cx="678050" cy="739025"/>
            </a:xfrm>
            <a:custGeom>
              <a:rect b="b" l="l" r="r" t="t"/>
              <a:pathLst>
                <a:path extrusionOk="0" h="29561" w="27122">
                  <a:moveTo>
                    <a:pt x="12130" y="5919"/>
                  </a:moveTo>
                  <a:lnTo>
                    <a:pt x="14829" y="6439"/>
                  </a:lnTo>
                  <a:lnTo>
                    <a:pt x="14829" y="12033"/>
                  </a:lnTo>
                  <a:lnTo>
                    <a:pt x="19610" y="12423"/>
                  </a:lnTo>
                  <a:lnTo>
                    <a:pt x="20553" y="14114"/>
                  </a:lnTo>
                  <a:lnTo>
                    <a:pt x="15057" y="25398"/>
                  </a:lnTo>
                  <a:lnTo>
                    <a:pt x="12390" y="24878"/>
                  </a:lnTo>
                  <a:lnTo>
                    <a:pt x="12390" y="19317"/>
                  </a:lnTo>
                  <a:lnTo>
                    <a:pt x="7610" y="18894"/>
                  </a:lnTo>
                  <a:lnTo>
                    <a:pt x="6634" y="17203"/>
                  </a:lnTo>
                  <a:lnTo>
                    <a:pt x="12130" y="5919"/>
                  </a:lnTo>
                  <a:close/>
                  <a:moveTo>
                    <a:pt x="13594" y="0"/>
                  </a:moveTo>
                  <a:cubicBezTo>
                    <a:pt x="10049" y="0"/>
                    <a:pt x="6699" y="1334"/>
                    <a:pt x="4163" y="3805"/>
                  </a:cubicBezTo>
                  <a:cubicBezTo>
                    <a:pt x="1594" y="6309"/>
                    <a:pt x="130" y="9659"/>
                    <a:pt x="65" y="13301"/>
                  </a:cubicBezTo>
                  <a:cubicBezTo>
                    <a:pt x="0" y="16455"/>
                    <a:pt x="1041" y="19545"/>
                    <a:pt x="3025" y="21984"/>
                  </a:cubicBezTo>
                  <a:cubicBezTo>
                    <a:pt x="4878" y="24292"/>
                    <a:pt x="6244" y="26861"/>
                    <a:pt x="7057" y="29561"/>
                  </a:cubicBezTo>
                  <a:lnTo>
                    <a:pt x="20130" y="29561"/>
                  </a:lnTo>
                  <a:cubicBezTo>
                    <a:pt x="20975" y="26829"/>
                    <a:pt x="22309" y="24292"/>
                    <a:pt x="24162" y="22016"/>
                  </a:cubicBezTo>
                  <a:cubicBezTo>
                    <a:pt x="26081" y="19610"/>
                    <a:pt x="27122" y="16618"/>
                    <a:pt x="27122" y="13528"/>
                  </a:cubicBezTo>
                  <a:cubicBezTo>
                    <a:pt x="27122" y="9951"/>
                    <a:pt x="25756" y="6569"/>
                    <a:pt x="23219" y="4000"/>
                  </a:cubicBezTo>
                  <a:cubicBezTo>
                    <a:pt x="20715" y="1464"/>
                    <a:pt x="17366" y="33"/>
                    <a:pt x="137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6"/>
            <p:cNvSpPr/>
            <p:nvPr/>
          </p:nvSpPr>
          <p:spPr>
            <a:xfrm>
              <a:off x="12294400" y="3777263"/>
              <a:ext cx="197575" cy="231725"/>
            </a:xfrm>
            <a:custGeom>
              <a:rect b="b" l="l" r="r" t="t"/>
              <a:pathLst>
                <a:path extrusionOk="0" h="9269" w="7903">
                  <a:moveTo>
                    <a:pt x="2732" y="0"/>
                  </a:moveTo>
                  <a:lnTo>
                    <a:pt x="1" y="5594"/>
                  </a:lnTo>
                  <a:lnTo>
                    <a:pt x="5171" y="6017"/>
                  </a:lnTo>
                  <a:lnTo>
                    <a:pt x="5171" y="9269"/>
                  </a:lnTo>
                  <a:lnTo>
                    <a:pt x="7903" y="3675"/>
                  </a:lnTo>
                  <a:lnTo>
                    <a:pt x="2732" y="3252"/>
                  </a:lnTo>
                  <a:lnTo>
                    <a:pt x="273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6"/>
            <p:cNvSpPr/>
            <p:nvPr/>
          </p:nvSpPr>
          <p:spPr>
            <a:xfrm>
              <a:off x="12239125" y="4301638"/>
              <a:ext cx="307325" cy="69125"/>
            </a:xfrm>
            <a:custGeom>
              <a:rect b="b" l="l" r="r" t="t"/>
              <a:pathLst>
                <a:path extrusionOk="0" h="2765" w="12293">
                  <a:moveTo>
                    <a:pt x="0" y="1"/>
                  </a:moveTo>
                  <a:lnTo>
                    <a:pt x="0" y="2765"/>
                  </a:lnTo>
                  <a:lnTo>
                    <a:pt x="12293" y="2765"/>
                  </a:lnTo>
                  <a:lnTo>
                    <a:pt x="1229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6"/>
            <p:cNvSpPr/>
            <p:nvPr/>
          </p:nvSpPr>
          <p:spPr>
            <a:xfrm>
              <a:off x="12239125" y="4432538"/>
              <a:ext cx="308150" cy="115450"/>
            </a:xfrm>
            <a:custGeom>
              <a:rect b="b" l="l" r="r" t="t"/>
              <a:pathLst>
                <a:path extrusionOk="0" h="4618" w="12326">
                  <a:moveTo>
                    <a:pt x="0" y="0"/>
                  </a:moveTo>
                  <a:lnTo>
                    <a:pt x="0" y="1431"/>
                  </a:lnTo>
                  <a:lnTo>
                    <a:pt x="3187" y="4618"/>
                  </a:lnTo>
                  <a:lnTo>
                    <a:pt x="9138" y="4618"/>
                  </a:lnTo>
                  <a:lnTo>
                    <a:pt x="12325" y="1431"/>
                  </a:lnTo>
                  <a:lnTo>
                    <a:pt x="1232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66"/>
          <p:cNvGrpSpPr/>
          <p:nvPr/>
        </p:nvGrpSpPr>
        <p:grpSpPr>
          <a:xfrm>
            <a:off x="4982563" y="1661496"/>
            <a:ext cx="475461" cy="475450"/>
            <a:chOff x="12857800" y="3532563"/>
            <a:chExt cx="1046350" cy="1046325"/>
          </a:xfrm>
        </p:grpSpPr>
        <p:sp>
          <p:nvSpPr>
            <p:cNvPr id="858" name="Google Shape;858;p66"/>
            <p:cNvSpPr/>
            <p:nvPr/>
          </p:nvSpPr>
          <p:spPr>
            <a:xfrm>
              <a:off x="13535025" y="4330913"/>
              <a:ext cx="193525" cy="247975"/>
            </a:xfrm>
            <a:custGeom>
              <a:rect b="b" l="l" r="r" t="t"/>
              <a:pathLst>
                <a:path extrusionOk="0" h="9919" w="7741">
                  <a:moveTo>
                    <a:pt x="1" y="0"/>
                  </a:moveTo>
                  <a:lnTo>
                    <a:pt x="1952" y="9919"/>
                  </a:lnTo>
                  <a:lnTo>
                    <a:pt x="7740" y="9919"/>
                  </a:lnTo>
                  <a:lnTo>
                    <a:pt x="575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6"/>
            <p:cNvSpPr/>
            <p:nvPr/>
          </p:nvSpPr>
          <p:spPr>
            <a:xfrm>
              <a:off x="13104150" y="3717088"/>
              <a:ext cx="61800" cy="61825"/>
            </a:xfrm>
            <a:custGeom>
              <a:rect b="b" l="l" r="r" t="t"/>
              <a:pathLst>
                <a:path extrusionOk="0" h="2473" w="2472">
                  <a:moveTo>
                    <a:pt x="1236" y="1"/>
                  </a:moveTo>
                  <a:cubicBezTo>
                    <a:pt x="553" y="1"/>
                    <a:pt x="0" y="554"/>
                    <a:pt x="0" y="1237"/>
                  </a:cubicBezTo>
                  <a:cubicBezTo>
                    <a:pt x="0" y="1920"/>
                    <a:pt x="553" y="2472"/>
                    <a:pt x="1236" y="2472"/>
                  </a:cubicBezTo>
                  <a:cubicBezTo>
                    <a:pt x="1919" y="2472"/>
                    <a:pt x="2472" y="1920"/>
                    <a:pt x="2472" y="1237"/>
                  </a:cubicBezTo>
                  <a:cubicBezTo>
                    <a:pt x="2472" y="554"/>
                    <a:pt x="1919" y="1"/>
                    <a:pt x="12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6"/>
            <p:cNvSpPr/>
            <p:nvPr/>
          </p:nvSpPr>
          <p:spPr>
            <a:xfrm>
              <a:off x="13034225" y="4330913"/>
              <a:ext cx="193525" cy="247975"/>
            </a:xfrm>
            <a:custGeom>
              <a:rect b="b" l="l" r="r" t="t"/>
              <a:pathLst>
                <a:path extrusionOk="0" h="9919" w="7741">
                  <a:moveTo>
                    <a:pt x="1952" y="0"/>
                  </a:moveTo>
                  <a:lnTo>
                    <a:pt x="1" y="9919"/>
                  </a:lnTo>
                  <a:lnTo>
                    <a:pt x="5757" y="9919"/>
                  </a:lnTo>
                  <a:lnTo>
                    <a:pt x="774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6"/>
            <p:cNvSpPr/>
            <p:nvPr/>
          </p:nvSpPr>
          <p:spPr>
            <a:xfrm>
              <a:off x="13596825" y="4024413"/>
              <a:ext cx="61800" cy="61800"/>
            </a:xfrm>
            <a:custGeom>
              <a:rect b="b" l="l" r="r" t="t"/>
              <a:pathLst>
                <a:path extrusionOk="0" h="2472" w="2472">
                  <a:moveTo>
                    <a:pt x="1236" y="0"/>
                  </a:moveTo>
                  <a:cubicBezTo>
                    <a:pt x="553" y="0"/>
                    <a:pt x="0" y="553"/>
                    <a:pt x="0" y="1236"/>
                  </a:cubicBezTo>
                  <a:cubicBezTo>
                    <a:pt x="0" y="1919"/>
                    <a:pt x="553" y="2472"/>
                    <a:pt x="1236" y="2472"/>
                  </a:cubicBezTo>
                  <a:cubicBezTo>
                    <a:pt x="1919" y="2472"/>
                    <a:pt x="2472" y="1919"/>
                    <a:pt x="2472" y="1236"/>
                  </a:cubicBezTo>
                  <a:cubicBezTo>
                    <a:pt x="2472" y="553"/>
                    <a:pt x="1919" y="0"/>
                    <a:pt x="1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6"/>
            <p:cNvSpPr/>
            <p:nvPr/>
          </p:nvSpPr>
          <p:spPr>
            <a:xfrm>
              <a:off x="12857800" y="3532563"/>
              <a:ext cx="1046350" cy="737400"/>
            </a:xfrm>
            <a:custGeom>
              <a:rect b="b" l="l" r="r" t="t"/>
              <a:pathLst>
                <a:path extrusionOk="0" h="29496" w="41854">
                  <a:moveTo>
                    <a:pt x="32520" y="5138"/>
                  </a:moveTo>
                  <a:lnTo>
                    <a:pt x="34276" y="6862"/>
                  </a:lnTo>
                  <a:lnTo>
                    <a:pt x="32520" y="8618"/>
                  </a:lnTo>
                  <a:lnTo>
                    <a:pt x="34276" y="10341"/>
                  </a:lnTo>
                  <a:lnTo>
                    <a:pt x="32520" y="12097"/>
                  </a:lnTo>
                  <a:lnTo>
                    <a:pt x="30797" y="10341"/>
                  </a:lnTo>
                  <a:lnTo>
                    <a:pt x="29041" y="12097"/>
                  </a:lnTo>
                  <a:lnTo>
                    <a:pt x="27317" y="10341"/>
                  </a:lnTo>
                  <a:lnTo>
                    <a:pt x="29041" y="8618"/>
                  </a:lnTo>
                  <a:lnTo>
                    <a:pt x="27317" y="6862"/>
                  </a:lnTo>
                  <a:lnTo>
                    <a:pt x="29041" y="5138"/>
                  </a:lnTo>
                  <a:lnTo>
                    <a:pt x="30797" y="6862"/>
                  </a:lnTo>
                  <a:lnTo>
                    <a:pt x="32520" y="5138"/>
                  </a:lnTo>
                  <a:close/>
                  <a:moveTo>
                    <a:pt x="12814" y="17431"/>
                  </a:moveTo>
                  <a:lnTo>
                    <a:pt x="14570" y="19187"/>
                  </a:lnTo>
                  <a:lnTo>
                    <a:pt x="12814" y="20910"/>
                  </a:lnTo>
                  <a:lnTo>
                    <a:pt x="14570" y="22666"/>
                  </a:lnTo>
                  <a:lnTo>
                    <a:pt x="12814" y="24390"/>
                  </a:lnTo>
                  <a:lnTo>
                    <a:pt x="11090" y="22666"/>
                  </a:lnTo>
                  <a:lnTo>
                    <a:pt x="9334" y="24390"/>
                  </a:lnTo>
                  <a:lnTo>
                    <a:pt x="7610" y="22666"/>
                  </a:lnTo>
                  <a:lnTo>
                    <a:pt x="9334" y="20910"/>
                  </a:lnTo>
                  <a:lnTo>
                    <a:pt x="7610" y="19187"/>
                  </a:lnTo>
                  <a:lnTo>
                    <a:pt x="9334" y="17431"/>
                  </a:lnTo>
                  <a:lnTo>
                    <a:pt x="11090" y="19187"/>
                  </a:lnTo>
                  <a:lnTo>
                    <a:pt x="12814" y="17431"/>
                  </a:lnTo>
                  <a:close/>
                  <a:moveTo>
                    <a:pt x="11090" y="4911"/>
                  </a:moveTo>
                  <a:cubicBezTo>
                    <a:pt x="12683" y="4911"/>
                    <a:pt x="14049" y="5951"/>
                    <a:pt x="14570" y="7382"/>
                  </a:cubicBezTo>
                  <a:lnTo>
                    <a:pt x="22147" y="7382"/>
                  </a:lnTo>
                  <a:lnTo>
                    <a:pt x="22147" y="14536"/>
                  </a:lnTo>
                  <a:lnTo>
                    <a:pt x="22895" y="13951"/>
                  </a:lnTo>
                  <a:lnTo>
                    <a:pt x="24456" y="15837"/>
                  </a:lnTo>
                  <a:lnTo>
                    <a:pt x="22147" y="17691"/>
                  </a:lnTo>
                  <a:lnTo>
                    <a:pt x="22147" y="19707"/>
                  </a:lnTo>
                  <a:lnTo>
                    <a:pt x="27285" y="19707"/>
                  </a:lnTo>
                  <a:cubicBezTo>
                    <a:pt x="27805" y="18276"/>
                    <a:pt x="29171" y="17235"/>
                    <a:pt x="30764" y="17235"/>
                  </a:cubicBezTo>
                  <a:cubicBezTo>
                    <a:pt x="32813" y="17235"/>
                    <a:pt x="34472" y="18894"/>
                    <a:pt x="34472" y="20943"/>
                  </a:cubicBezTo>
                  <a:cubicBezTo>
                    <a:pt x="34472" y="22959"/>
                    <a:pt x="32813" y="24617"/>
                    <a:pt x="30797" y="24617"/>
                  </a:cubicBezTo>
                  <a:cubicBezTo>
                    <a:pt x="29171" y="24617"/>
                    <a:pt x="27805" y="23577"/>
                    <a:pt x="27317" y="22146"/>
                  </a:cubicBezTo>
                  <a:lnTo>
                    <a:pt x="19708" y="22146"/>
                  </a:lnTo>
                  <a:lnTo>
                    <a:pt x="19708" y="17691"/>
                  </a:lnTo>
                  <a:lnTo>
                    <a:pt x="17431" y="15837"/>
                  </a:lnTo>
                  <a:lnTo>
                    <a:pt x="18960" y="13951"/>
                  </a:lnTo>
                  <a:lnTo>
                    <a:pt x="19708" y="14536"/>
                  </a:lnTo>
                  <a:lnTo>
                    <a:pt x="19708" y="9853"/>
                  </a:lnTo>
                  <a:lnTo>
                    <a:pt x="14570" y="9853"/>
                  </a:lnTo>
                  <a:cubicBezTo>
                    <a:pt x="14049" y="11284"/>
                    <a:pt x="12683" y="12292"/>
                    <a:pt x="11090" y="12292"/>
                  </a:cubicBezTo>
                  <a:cubicBezTo>
                    <a:pt x="9041" y="12292"/>
                    <a:pt x="7383" y="10634"/>
                    <a:pt x="7383" y="8618"/>
                  </a:cubicBezTo>
                  <a:cubicBezTo>
                    <a:pt x="7383" y="6569"/>
                    <a:pt x="9041" y="4911"/>
                    <a:pt x="11090" y="4911"/>
                  </a:cubicBezTo>
                  <a:close/>
                  <a:moveTo>
                    <a:pt x="1" y="0"/>
                  </a:moveTo>
                  <a:lnTo>
                    <a:pt x="1" y="2439"/>
                  </a:lnTo>
                  <a:lnTo>
                    <a:pt x="1497" y="2439"/>
                  </a:lnTo>
                  <a:lnTo>
                    <a:pt x="1497" y="27089"/>
                  </a:lnTo>
                  <a:lnTo>
                    <a:pt x="1" y="27089"/>
                  </a:lnTo>
                  <a:lnTo>
                    <a:pt x="1" y="29495"/>
                  </a:lnTo>
                  <a:lnTo>
                    <a:pt x="41854" y="29495"/>
                  </a:lnTo>
                  <a:lnTo>
                    <a:pt x="41854" y="27089"/>
                  </a:lnTo>
                  <a:lnTo>
                    <a:pt x="40390" y="27089"/>
                  </a:lnTo>
                  <a:lnTo>
                    <a:pt x="40390" y="2439"/>
                  </a:lnTo>
                  <a:lnTo>
                    <a:pt x="41854" y="2439"/>
                  </a:lnTo>
                  <a:lnTo>
                    <a:pt x="4185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66"/>
          <p:cNvGrpSpPr/>
          <p:nvPr/>
        </p:nvGrpSpPr>
        <p:grpSpPr>
          <a:xfrm>
            <a:off x="3717728" y="3006470"/>
            <a:ext cx="256789" cy="475461"/>
            <a:chOff x="14054525" y="3505713"/>
            <a:chExt cx="554500" cy="1046350"/>
          </a:xfrm>
        </p:grpSpPr>
        <p:sp>
          <p:nvSpPr>
            <p:cNvPr id="864" name="Google Shape;864;p66"/>
            <p:cNvSpPr/>
            <p:nvPr/>
          </p:nvSpPr>
          <p:spPr>
            <a:xfrm>
              <a:off x="14054525" y="3874813"/>
              <a:ext cx="554500" cy="677250"/>
            </a:xfrm>
            <a:custGeom>
              <a:rect b="b" l="l" r="r" t="t"/>
              <a:pathLst>
                <a:path extrusionOk="0" h="27090" w="22180">
                  <a:moveTo>
                    <a:pt x="11090" y="2472"/>
                  </a:moveTo>
                  <a:cubicBezTo>
                    <a:pt x="11773" y="2472"/>
                    <a:pt x="12326" y="3025"/>
                    <a:pt x="12326" y="3708"/>
                  </a:cubicBezTo>
                  <a:cubicBezTo>
                    <a:pt x="12326" y="4391"/>
                    <a:pt x="11773" y="4944"/>
                    <a:pt x="11090" y="4944"/>
                  </a:cubicBezTo>
                  <a:cubicBezTo>
                    <a:pt x="10407" y="4944"/>
                    <a:pt x="9854" y="4391"/>
                    <a:pt x="9854" y="3708"/>
                  </a:cubicBezTo>
                  <a:cubicBezTo>
                    <a:pt x="9854" y="3025"/>
                    <a:pt x="10407" y="2472"/>
                    <a:pt x="11090" y="2472"/>
                  </a:cubicBezTo>
                  <a:close/>
                  <a:moveTo>
                    <a:pt x="12228" y="9659"/>
                  </a:moveTo>
                  <a:lnTo>
                    <a:pt x="13724" y="12651"/>
                  </a:lnTo>
                  <a:lnTo>
                    <a:pt x="17041" y="13139"/>
                  </a:lnTo>
                  <a:lnTo>
                    <a:pt x="17724" y="15318"/>
                  </a:lnTo>
                  <a:lnTo>
                    <a:pt x="15350" y="17626"/>
                  </a:lnTo>
                  <a:lnTo>
                    <a:pt x="15903" y="20943"/>
                  </a:lnTo>
                  <a:lnTo>
                    <a:pt x="14049" y="22277"/>
                  </a:lnTo>
                  <a:lnTo>
                    <a:pt x="11090" y="20716"/>
                  </a:lnTo>
                  <a:lnTo>
                    <a:pt x="8131" y="22277"/>
                  </a:lnTo>
                  <a:lnTo>
                    <a:pt x="6277" y="20943"/>
                  </a:lnTo>
                  <a:lnTo>
                    <a:pt x="6830" y="17626"/>
                  </a:lnTo>
                  <a:lnTo>
                    <a:pt x="4456" y="15318"/>
                  </a:lnTo>
                  <a:lnTo>
                    <a:pt x="5139" y="13139"/>
                  </a:lnTo>
                  <a:lnTo>
                    <a:pt x="8456" y="12651"/>
                  </a:lnTo>
                  <a:lnTo>
                    <a:pt x="9952" y="9659"/>
                  </a:lnTo>
                  <a:close/>
                  <a:moveTo>
                    <a:pt x="3968" y="1"/>
                  </a:moveTo>
                  <a:lnTo>
                    <a:pt x="3968" y="2472"/>
                  </a:lnTo>
                  <a:lnTo>
                    <a:pt x="7610" y="2472"/>
                  </a:lnTo>
                  <a:cubicBezTo>
                    <a:pt x="7480" y="2863"/>
                    <a:pt x="7415" y="3253"/>
                    <a:pt x="7415" y="3708"/>
                  </a:cubicBezTo>
                  <a:cubicBezTo>
                    <a:pt x="7415" y="4326"/>
                    <a:pt x="7545" y="4911"/>
                    <a:pt x="7838" y="5432"/>
                  </a:cubicBezTo>
                  <a:cubicBezTo>
                    <a:pt x="3318" y="6830"/>
                    <a:pt x="1" y="11025"/>
                    <a:pt x="1" y="16033"/>
                  </a:cubicBezTo>
                  <a:cubicBezTo>
                    <a:pt x="1" y="22114"/>
                    <a:pt x="4976" y="27090"/>
                    <a:pt x="11090" y="27090"/>
                  </a:cubicBezTo>
                  <a:cubicBezTo>
                    <a:pt x="17204" y="27090"/>
                    <a:pt x="22179" y="22114"/>
                    <a:pt x="22179" y="16033"/>
                  </a:cubicBezTo>
                  <a:cubicBezTo>
                    <a:pt x="22179" y="11025"/>
                    <a:pt x="18862" y="6830"/>
                    <a:pt x="14342" y="5432"/>
                  </a:cubicBezTo>
                  <a:cubicBezTo>
                    <a:pt x="14635" y="4911"/>
                    <a:pt x="14797" y="4326"/>
                    <a:pt x="14797" y="3708"/>
                  </a:cubicBezTo>
                  <a:cubicBezTo>
                    <a:pt x="14797" y="3253"/>
                    <a:pt x="14700" y="2863"/>
                    <a:pt x="14569" y="2472"/>
                  </a:cubicBezTo>
                  <a:lnTo>
                    <a:pt x="18212" y="2472"/>
                  </a:lnTo>
                  <a:lnTo>
                    <a:pt x="1821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6"/>
            <p:cNvSpPr/>
            <p:nvPr/>
          </p:nvSpPr>
          <p:spPr>
            <a:xfrm>
              <a:off x="14251275" y="4196763"/>
              <a:ext cx="161000" cy="152875"/>
            </a:xfrm>
            <a:custGeom>
              <a:rect b="b" l="l" r="r" t="t"/>
              <a:pathLst>
                <a:path extrusionOk="0" h="6115" w="6440">
                  <a:moveTo>
                    <a:pt x="3220" y="1"/>
                  </a:moveTo>
                  <a:lnTo>
                    <a:pt x="2212" y="2017"/>
                  </a:lnTo>
                  <a:lnTo>
                    <a:pt x="0" y="2342"/>
                  </a:lnTo>
                  <a:lnTo>
                    <a:pt x="1626" y="3903"/>
                  </a:lnTo>
                  <a:lnTo>
                    <a:pt x="1236" y="6114"/>
                  </a:lnTo>
                  <a:lnTo>
                    <a:pt x="3220" y="5074"/>
                  </a:lnTo>
                  <a:lnTo>
                    <a:pt x="5204" y="6114"/>
                  </a:lnTo>
                  <a:lnTo>
                    <a:pt x="4846" y="3903"/>
                  </a:lnTo>
                  <a:lnTo>
                    <a:pt x="6439" y="2342"/>
                  </a:lnTo>
                  <a:lnTo>
                    <a:pt x="4228" y="2017"/>
                  </a:lnTo>
                  <a:lnTo>
                    <a:pt x="322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6"/>
            <p:cNvSpPr/>
            <p:nvPr/>
          </p:nvSpPr>
          <p:spPr>
            <a:xfrm>
              <a:off x="14087050" y="3505713"/>
              <a:ext cx="325225" cy="308150"/>
            </a:xfrm>
            <a:custGeom>
              <a:rect b="b" l="l" r="r" t="t"/>
              <a:pathLst>
                <a:path extrusionOk="0" h="12326" w="13009">
                  <a:moveTo>
                    <a:pt x="0" y="1"/>
                  </a:moveTo>
                  <a:lnTo>
                    <a:pt x="4098" y="12326"/>
                  </a:lnTo>
                  <a:lnTo>
                    <a:pt x="13008" y="12326"/>
                  </a:lnTo>
                  <a:lnTo>
                    <a:pt x="891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6"/>
            <p:cNvSpPr/>
            <p:nvPr/>
          </p:nvSpPr>
          <p:spPr>
            <a:xfrm>
              <a:off x="14374025" y="3505713"/>
              <a:ext cx="202475" cy="303275"/>
            </a:xfrm>
            <a:custGeom>
              <a:rect b="b" l="l" r="r" t="t"/>
              <a:pathLst>
                <a:path extrusionOk="0" h="12131" w="8099">
                  <a:moveTo>
                    <a:pt x="1" y="1"/>
                  </a:moveTo>
                  <a:lnTo>
                    <a:pt x="4066" y="12131"/>
                  </a:lnTo>
                  <a:lnTo>
                    <a:pt x="809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6"/>
          <p:cNvSpPr/>
          <p:nvPr/>
        </p:nvSpPr>
        <p:spPr>
          <a:xfrm>
            <a:off x="6356737" y="3006438"/>
            <a:ext cx="475511" cy="475511"/>
          </a:xfrm>
          <a:custGeom>
            <a:rect b="b" l="l" r="r" t="t"/>
            <a:pathLst>
              <a:path extrusionOk="0" h="41886" w="41886">
                <a:moveTo>
                  <a:pt x="7870" y="24943"/>
                </a:moveTo>
                <a:lnTo>
                  <a:pt x="11545" y="27935"/>
                </a:lnTo>
                <a:lnTo>
                  <a:pt x="10016" y="29821"/>
                </a:lnTo>
                <a:lnTo>
                  <a:pt x="9106" y="29106"/>
                </a:lnTo>
                <a:lnTo>
                  <a:pt x="9106" y="35414"/>
                </a:lnTo>
                <a:lnTo>
                  <a:pt x="6634" y="35414"/>
                </a:lnTo>
                <a:lnTo>
                  <a:pt x="6634" y="29106"/>
                </a:lnTo>
                <a:lnTo>
                  <a:pt x="5724" y="29821"/>
                </a:lnTo>
                <a:lnTo>
                  <a:pt x="4195" y="27935"/>
                </a:lnTo>
                <a:lnTo>
                  <a:pt x="7870" y="24943"/>
                </a:lnTo>
                <a:close/>
                <a:moveTo>
                  <a:pt x="20943" y="14472"/>
                </a:moveTo>
                <a:lnTo>
                  <a:pt x="24617" y="17464"/>
                </a:lnTo>
                <a:lnTo>
                  <a:pt x="23089" y="19382"/>
                </a:lnTo>
                <a:lnTo>
                  <a:pt x="22178" y="18634"/>
                </a:lnTo>
                <a:lnTo>
                  <a:pt x="22178" y="35414"/>
                </a:lnTo>
                <a:lnTo>
                  <a:pt x="19707" y="35414"/>
                </a:lnTo>
                <a:lnTo>
                  <a:pt x="19707" y="18634"/>
                </a:lnTo>
                <a:lnTo>
                  <a:pt x="18796" y="19350"/>
                </a:lnTo>
                <a:lnTo>
                  <a:pt x="17268" y="17464"/>
                </a:lnTo>
                <a:lnTo>
                  <a:pt x="20943" y="14472"/>
                </a:lnTo>
                <a:close/>
                <a:moveTo>
                  <a:pt x="34016" y="4001"/>
                </a:moveTo>
                <a:lnTo>
                  <a:pt x="37690" y="6992"/>
                </a:lnTo>
                <a:lnTo>
                  <a:pt x="36162" y="8911"/>
                </a:lnTo>
                <a:lnTo>
                  <a:pt x="35251" y="8163"/>
                </a:lnTo>
                <a:lnTo>
                  <a:pt x="35251" y="35414"/>
                </a:lnTo>
                <a:lnTo>
                  <a:pt x="32812" y="35414"/>
                </a:lnTo>
                <a:lnTo>
                  <a:pt x="32812" y="8163"/>
                </a:lnTo>
                <a:lnTo>
                  <a:pt x="31902" y="8911"/>
                </a:lnTo>
                <a:lnTo>
                  <a:pt x="30341" y="6992"/>
                </a:lnTo>
                <a:lnTo>
                  <a:pt x="34016" y="4001"/>
                </a:lnTo>
                <a:close/>
                <a:moveTo>
                  <a:pt x="28715" y="1"/>
                </a:moveTo>
                <a:lnTo>
                  <a:pt x="28715" y="39414"/>
                </a:lnTo>
                <a:lnTo>
                  <a:pt x="26243" y="39414"/>
                </a:lnTo>
                <a:lnTo>
                  <a:pt x="26243" y="10472"/>
                </a:lnTo>
                <a:lnTo>
                  <a:pt x="15642" y="10472"/>
                </a:lnTo>
                <a:lnTo>
                  <a:pt x="15642" y="39414"/>
                </a:lnTo>
                <a:lnTo>
                  <a:pt x="13171" y="39414"/>
                </a:lnTo>
                <a:lnTo>
                  <a:pt x="13171" y="20943"/>
                </a:lnTo>
                <a:lnTo>
                  <a:pt x="2569" y="20943"/>
                </a:lnTo>
                <a:lnTo>
                  <a:pt x="2569" y="39414"/>
                </a:lnTo>
                <a:lnTo>
                  <a:pt x="0" y="39414"/>
                </a:lnTo>
                <a:lnTo>
                  <a:pt x="0" y="41886"/>
                </a:lnTo>
                <a:lnTo>
                  <a:pt x="41885" y="41886"/>
                </a:lnTo>
                <a:lnTo>
                  <a:pt x="41885" y="39414"/>
                </a:lnTo>
                <a:lnTo>
                  <a:pt x="39349" y="39414"/>
                </a:lnTo>
                <a:lnTo>
                  <a:pt x="393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7"/>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874" name="Google Shape;874;p67"/>
          <p:cNvSpPr txBox="1"/>
          <p:nvPr>
            <p:ph idx="1" type="body"/>
          </p:nvPr>
        </p:nvSpPr>
        <p:spPr>
          <a:xfrm>
            <a:off x="1657150" y="720250"/>
            <a:ext cx="6780300" cy="388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You can also use this resources if you want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50800" rtl="0" algn="l">
              <a:lnSpc>
                <a:spcPct val="100000"/>
              </a:lnSpc>
              <a:spcBef>
                <a:spcPts val="0"/>
              </a:spcBef>
              <a:spcAft>
                <a:spcPts val="0"/>
              </a:spcAft>
              <a:buClr>
                <a:schemeClr val="dk1"/>
              </a:buClr>
              <a:buSzPts val="1100"/>
              <a:buFont typeface="Arial"/>
              <a:buNone/>
            </a:pPr>
            <a:r>
              <a:rPr b="1" lang="en"/>
              <a:t>VECTORS:</a:t>
            </a:r>
            <a:endParaRPr b="1"/>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3"/>
              </a:rPr>
              <a:t>Decorative europe map</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4"/>
              </a:rPr>
              <a:t>Flat device mockup infographic</a:t>
            </a:r>
            <a:endParaRPr/>
          </a:p>
          <a:p>
            <a:pPr indent="0" lvl="0" marL="457200" marR="5080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1000"/>
              </a:spcBef>
              <a:spcAft>
                <a:spcPts val="0"/>
              </a:spcAft>
              <a:buClr>
                <a:schemeClr val="dk1"/>
              </a:buClr>
              <a:buSzPts val="1100"/>
              <a:buFont typeface="Arial"/>
              <a:buNone/>
            </a:pPr>
            <a:r>
              <a:rPr b="1" lang="en"/>
              <a:t>PHOTOS:</a:t>
            </a:r>
            <a:endParaRPr b="1"/>
          </a:p>
          <a:p>
            <a:pPr indent="-317500" lvl="0" marL="457200" rtl="0" algn="l">
              <a:lnSpc>
                <a:spcPct val="100000"/>
              </a:lnSpc>
              <a:spcBef>
                <a:spcPts val="0"/>
              </a:spcBef>
              <a:spcAft>
                <a:spcPts val="0"/>
              </a:spcAft>
              <a:buClr>
                <a:schemeClr val="dk1"/>
              </a:buClr>
              <a:buSzPts val="1400"/>
              <a:buFont typeface="Roboto"/>
              <a:buChar char="●"/>
            </a:pPr>
            <a:r>
              <a:rPr lang="en">
                <a:uFill>
                  <a:noFill/>
                </a:uFill>
                <a:hlinkClick r:id="rId5"/>
              </a:rPr>
              <a:t>Man having a video call for work</a:t>
            </a:r>
            <a:endParaRPr/>
          </a:p>
          <a:p>
            <a:pPr indent="-317500" lvl="0" marL="457200" rtl="0" algn="l">
              <a:lnSpc>
                <a:spcPct val="100000"/>
              </a:lnSpc>
              <a:spcBef>
                <a:spcPts val="0"/>
              </a:spcBef>
              <a:spcAft>
                <a:spcPts val="0"/>
              </a:spcAft>
              <a:buClr>
                <a:schemeClr val="dk1"/>
              </a:buClr>
              <a:buSzPts val="1400"/>
              <a:buFont typeface="Roboto"/>
              <a:buChar char="●"/>
            </a:pPr>
            <a:r>
              <a:rPr lang="en">
                <a:uFill>
                  <a:noFill/>
                </a:uFill>
                <a:hlinkClick r:id="rId6"/>
              </a:rPr>
              <a:t>Company colleague high five</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7"/>
              </a:rPr>
              <a:t>Business people meeting at office working together</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8"/>
              </a:rPr>
              <a:t>Medium shot people high fiving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9"/>
              </a:rPr>
              <a:t>Businesswomen working on a project together</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0"/>
              </a:rPr>
              <a:t>Close up people at business meeting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1"/>
              </a:rPr>
              <a:t>Teamwork meeting with business people</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2"/>
              </a:rPr>
              <a:t>Businesswoman working while her teammates are talking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3"/>
              </a:rPr>
              <a:t>Medium shot woman leading meeting indoor</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4"/>
              </a:rPr>
              <a:t>Medium shot women in meeting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8"/>
          <p:cNvSpPr txBox="1"/>
          <p:nvPr>
            <p:ph type="title"/>
          </p:nvPr>
        </p:nvSpPr>
        <p:spPr>
          <a:xfrm rot="-5400000">
            <a:off x="-992125" y="2332650"/>
            <a:ext cx="3886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880" name="Google Shape;880;p68"/>
          <p:cNvSpPr txBox="1"/>
          <p:nvPr>
            <p:ph idx="1" type="body"/>
          </p:nvPr>
        </p:nvSpPr>
        <p:spPr>
          <a:xfrm>
            <a:off x="1657150" y="720250"/>
            <a:ext cx="6780300" cy="388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Find more illustration like these on </a:t>
            </a:r>
            <a:r>
              <a:rPr b="1" lang="en">
                <a:uFill>
                  <a:noFill/>
                </a:uFill>
                <a:hlinkClick r:id="rId3"/>
              </a:rPr>
              <a:t>Freepik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marR="50800" rtl="0" algn="l">
              <a:lnSpc>
                <a:spcPct val="100000"/>
              </a:lnSpc>
              <a:spcBef>
                <a:spcPts val="0"/>
              </a:spcBef>
              <a:spcAft>
                <a:spcPts val="0"/>
              </a:spcAft>
              <a:buClr>
                <a:schemeClr val="dk1"/>
              </a:buClr>
              <a:buSzPts val="1100"/>
              <a:buFont typeface="Arial"/>
              <a:buNone/>
            </a:pPr>
            <a:r>
              <a:rPr b="1" lang="en"/>
              <a:t>VECTORS:</a:t>
            </a:r>
            <a:endParaRPr b="1"/>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4"/>
              </a:rPr>
              <a:t>Flat design colombia map infographic</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5"/>
              </a:rPr>
              <a:t>Wifi background with connected electronic devices</a:t>
            </a:r>
            <a:endParaRPr/>
          </a:p>
          <a:p>
            <a:pPr indent="0" lvl="0" marL="457200" marR="5080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1000"/>
              </a:spcBef>
              <a:spcAft>
                <a:spcPts val="0"/>
              </a:spcAft>
              <a:buClr>
                <a:schemeClr val="dk1"/>
              </a:buClr>
              <a:buSzPts val="1100"/>
              <a:buFont typeface="Arial"/>
              <a:buNone/>
            </a:pPr>
            <a:r>
              <a:rPr b="1" lang="en"/>
              <a:t>PHOTOS:</a:t>
            </a:r>
            <a:endParaRPr b="1"/>
          </a:p>
          <a:p>
            <a:pPr indent="-317500" lvl="0" marL="457200" rtl="0" algn="l">
              <a:lnSpc>
                <a:spcPct val="100000"/>
              </a:lnSpc>
              <a:spcBef>
                <a:spcPts val="0"/>
              </a:spcBef>
              <a:spcAft>
                <a:spcPts val="0"/>
              </a:spcAft>
              <a:buClr>
                <a:schemeClr val="dk1"/>
              </a:buClr>
              <a:buSzPts val="1400"/>
              <a:buFont typeface="Roboto"/>
              <a:buChar char="●"/>
            </a:pPr>
            <a:r>
              <a:rPr lang="en">
                <a:uFill>
                  <a:noFill/>
                </a:uFill>
                <a:hlinkClick r:id="rId6"/>
              </a:rPr>
              <a:t>Business people shaking hands</a:t>
            </a:r>
            <a:endParaRPr/>
          </a:p>
          <a:p>
            <a:pPr indent="-317500" lvl="0" marL="457200" rtl="0" algn="l">
              <a:lnSpc>
                <a:spcPct val="100000"/>
              </a:lnSpc>
              <a:spcBef>
                <a:spcPts val="0"/>
              </a:spcBef>
              <a:spcAft>
                <a:spcPts val="0"/>
              </a:spcAft>
              <a:buClr>
                <a:schemeClr val="dk1"/>
              </a:buClr>
              <a:buSzPts val="1400"/>
              <a:buFont typeface="Roboto"/>
              <a:buChar char="●"/>
            </a:pPr>
            <a:r>
              <a:rPr lang="en">
                <a:uFill>
                  <a:noFill/>
                </a:uFill>
                <a:hlinkClick r:id="rId7"/>
              </a:rPr>
              <a:t>Medium shot women in business meeting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8"/>
              </a:rPr>
              <a:t>Side view of men handshaking in agreement after a meeting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9"/>
              </a:rPr>
              <a:t>People in business meeting high angle</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0"/>
              </a:rPr>
              <a:t>Smiley businesswoman with glasses during a meeting presentation</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1"/>
              </a:rPr>
              <a:t>Cheerful african american woman at table with gavel, books and statue</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2"/>
              </a:rPr>
              <a:t>African american man sitting at the desk and smiles</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3"/>
              </a:rPr>
              <a:t>Smiley colleagues in the office during a meeting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4"/>
              </a:rPr>
              <a:t>Medium shot smiley woman working</a:t>
            </a:r>
            <a:endParaRPr/>
          </a:p>
          <a:p>
            <a:pPr indent="-317500" lvl="0" marL="457200" marR="50800" rtl="0" algn="l">
              <a:lnSpc>
                <a:spcPct val="100000"/>
              </a:lnSpc>
              <a:spcBef>
                <a:spcPts val="0"/>
              </a:spcBef>
              <a:spcAft>
                <a:spcPts val="0"/>
              </a:spcAft>
              <a:buClr>
                <a:schemeClr val="dk1"/>
              </a:buClr>
              <a:buSzPts val="1400"/>
              <a:buFont typeface="Roboto"/>
              <a:buChar char="●"/>
            </a:pPr>
            <a:r>
              <a:rPr lang="en">
                <a:uFill>
                  <a:noFill/>
                </a:uFill>
                <a:hlinkClick r:id="rId15"/>
              </a:rPr>
              <a:t>Front view of people having a meeting in the office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 name="Shape 884"/>
        <p:cNvGrpSpPr/>
        <p:nvPr/>
      </p:nvGrpSpPr>
      <p:grpSpPr>
        <a:xfrm>
          <a:off x="0" y="0"/>
          <a:ext cx="0" cy="0"/>
          <a:chOff x="0" y="0"/>
          <a:chExt cx="0" cy="0"/>
        </a:xfrm>
      </p:grpSpPr>
      <p:sp>
        <p:nvSpPr>
          <p:cNvPr id="885" name="Google Shape;885;p69"/>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FFFFFF"/>
              </a:solidFill>
              <a:latin typeface="Arial"/>
              <a:ea typeface="Arial"/>
              <a:cs typeface="Arial"/>
              <a:sym typeface="Arial"/>
            </a:endParaRPr>
          </a:p>
        </p:txBody>
      </p:sp>
      <p:sp>
        <p:nvSpPr>
          <p:cNvPr id="886" name="Google Shape;886;p69"/>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1600"/>
              </a:spcBef>
              <a:spcAft>
                <a:spcPts val="0"/>
              </a:spcAft>
              <a:buNone/>
            </a:pPr>
            <a:r>
              <a:t/>
            </a:r>
            <a:endParaRPr sz="1100">
              <a:solidFill>
                <a:srgbClr val="435D74"/>
              </a:solidFill>
              <a:latin typeface="Arial"/>
              <a:ea typeface="Arial"/>
              <a:cs typeface="Arial"/>
              <a:sym typeface="Arial"/>
            </a:endParaRPr>
          </a:p>
          <a:p>
            <a:pPr indent="0" lvl="0" marL="0" rtl="0" algn="ctr">
              <a:spcBef>
                <a:spcPts val="1600"/>
              </a:spcBef>
              <a:spcAft>
                <a:spcPts val="0"/>
              </a:spcAft>
              <a:buNone/>
            </a:pPr>
            <a:r>
              <a:t/>
            </a:r>
            <a:endParaRPr sz="1400">
              <a:solidFill>
                <a:srgbClr val="435D74"/>
              </a:solidFill>
              <a:latin typeface="Arial"/>
              <a:ea typeface="Arial"/>
              <a:cs typeface="Arial"/>
              <a:sym typeface="Arial"/>
            </a:endParaRPr>
          </a:p>
          <a:p>
            <a:pPr indent="0" lvl="0" marL="0" rtl="0" algn="l">
              <a:spcBef>
                <a:spcPts val="1600"/>
              </a:spcBef>
              <a:spcAft>
                <a:spcPts val="1600"/>
              </a:spcAft>
              <a:buNone/>
            </a:pPr>
            <a:r>
              <a:t/>
            </a:r>
            <a:endParaRPr sz="1400">
              <a:solidFill>
                <a:srgbClr val="435D74"/>
              </a:solidFill>
              <a:latin typeface="Arial"/>
              <a:ea typeface="Arial"/>
              <a:cs typeface="Arial"/>
              <a:sym typeface="Arial"/>
            </a:endParaRPr>
          </a:p>
        </p:txBody>
      </p:sp>
      <p:sp>
        <p:nvSpPr>
          <p:cNvPr id="887" name="Google Shape;887;p69"/>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1600"/>
              </a:spcBef>
              <a:spcAft>
                <a:spcPts val="160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1582425" y="39200"/>
            <a:ext cx="3886200" cy="475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Especificações técnicas</a:t>
            </a:r>
            <a:endParaRPr>
              <a:solidFill>
                <a:schemeClr val="lt1"/>
              </a:solidFill>
            </a:endParaRPr>
          </a:p>
        </p:txBody>
      </p:sp>
      <p:sp>
        <p:nvSpPr>
          <p:cNvPr id="237" name="Google Shape;237;p25"/>
          <p:cNvSpPr txBox="1"/>
          <p:nvPr>
            <p:ph idx="1" type="subTitle"/>
          </p:nvPr>
        </p:nvSpPr>
        <p:spPr>
          <a:xfrm>
            <a:off x="2114756" y="1011148"/>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Dimensões</a:t>
            </a:r>
            <a:endParaRPr/>
          </a:p>
        </p:txBody>
      </p:sp>
      <p:sp>
        <p:nvSpPr>
          <p:cNvPr id="238" name="Google Shape;238;p25"/>
          <p:cNvSpPr txBox="1"/>
          <p:nvPr>
            <p:ph idx="2" type="subTitle"/>
          </p:nvPr>
        </p:nvSpPr>
        <p:spPr>
          <a:xfrm>
            <a:off x="2114756" y="1366549"/>
            <a:ext cx="18936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Diâmetro: 1,8 m</a:t>
            </a:r>
            <a:endParaRPr/>
          </a:p>
          <a:p>
            <a:pPr indent="0" lvl="0" marL="0" rtl="0" algn="l">
              <a:spcBef>
                <a:spcPts val="0"/>
              </a:spcBef>
              <a:spcAft>
                <a:spcPts val="0"/>
              </a:spcAft>
              <a:buNone/>
            </a:pPr>
            <a:r>
              <a:rPr lang="en"/>
              <a:t>Altura: 2,30 m</a:t>
            </a:r>
            <a:endParaRPr/>
          </a:p>
          <a:p>
            <a:pPr indent="0" lvl="0" marL="0" rtl="0" algn="l">
              <a:spcBef>
                <a:spcPts val="0"/>
              </a:spcBef>
              <a:spcAft>
                <a:spcPts val="0"/>
              </a:spcAft>
              <a:buNone/>
            </a:pPr>
            <a:r>
              <a:rPr lang="en"/>
              <a:t>Peso: 150 kg</a:t>
            </a:r>
            <a:endParaRPr/>
          </a:p>
          <a:p>
            <a:pPr indent="0" lvl="0" marL="0" rtl="0" algn="l">
              <a:spcBef>
                <a:spcPts val="0"/>
              </a:spcBef>
              <a:spcAft>
                <a:spcPts val="0"/>
              </a:spcAft>
              <a:buNone/>
            </a:pPr>
            <a:r>
              <a:rPr lang="en"/>
              <a:t>Número de pás: 3</a:t>
            </a:r>
            <a:endParaRPr/>
          </a:p>
        </p:txBody>
      </p:sp>
      <p:sp>
        <p:nvSpPr>
          <p:cNvPr id="239" name="Google Shape;239;p25"/>
          <p:cNvSpPr txBox="1"/>
          <p:nvPr>
            <p:ph idx="5" type="subTitle"/>
          </p:nvPr>
        </p:nvSpPr>
        <p:spPr>
          <a:xfrm>
            <a:off x="2114750" y="2566126"/>
            <a:ext cx="1893600" cy="51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Faixa de Operação</a:t>
            </a:r>
            <a:endParaRPr/>
          </a:p>
        </p:txBody>
      </p:sp>
      <p:sp>
        <p:nvSpPr>
          <p:cNvPr id="240" name="Google Shape;240;p25"/>
          <p:cNvSpPr txBox="1"/>
          <p:nvPr>
            <p:ph idx="6" type="subTitle"/>
          </p:nvPr>
        </p:nvSpPr>
        <p:spPr>
          <a:xfrm>
            <a:off x="2114750" y="3224475"/>
            <a:ext cx="2445300" cy="119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Velocidade de partida:</a:t>
            </a:r>
            <a:endParaRPr/>
          </a:p>
          <a:p>
            <a:pPr indent="0" lvl="0" marL="0" rtl="0" algn="l">
              <a:spcBef>
                <a:spcPts val="0"/>
              </a:spcBef>
              <a:spcAft>
                <a:spcPts val="0"/>
              </a:spcAft>
              <a:buNone/>
            </a:pPr>
            <a:r>
              <a:rPr lang="en"/>
              <a:t>4 m/s</a:t>
            </a:r>
            <a:endParaRPr/>
          </a:p>
          <a:p>
            <a:pPr indent="0" lvl="0" marL="0" rtl="0" algn="l">
              <a:spcBef>
                <a:spcPts val="0"/>
              </a:spcBef>
              <a:spcAft>
                <a:spcPts val="0"/>
              </a:spcAft>
              <a:buNone/>
            </a:pPr>
            <a:r>
              <a:rPr lang="en"/>
              <a:t>Velocidade do vento nominal: 12 m/s</a:t>
            </a:r>
            <a:endParaRPr/>
          </a:p>
          <a:p>
            <a:pPr indent="0" lvl="0" marL="0" rtl="0" algn="l">
              <a:spcBef>
                <a:spcPts val="0"/>
              </a:spcBef>
              <a:spcAft>
                <a:spcPts val="0"/>
              </a:spcAft>
              <a:buNone/>
            </a:pPr>
            <a:r>
              <a:rPr lang="en"/>
              <a:t>Velocidade do vento</a:t>
            </a:r>
            <a:endParaRPr/>
          </a:p>
          <a:p>
            <a:pPr indent="0" lvl="0" marL="0" rtl="0" algn="l">
              <a:spcBef>
                <a:spcPts val="0"/>
              </a:spcBef>
              <a:spcAft>
                <a:spcPts val="0"/>
              </a:spcAft>
              <a:buNone/>
            </a:pPr>
            <a:r>
              <a:rPr lang="en"/>
              <a:t>crítica: 20 m/s</a:t>
            </a:r>
            <a:endParaRPr/>
          </a:p>
        </p:txBody>
      </p:sp>
      <p:sp>
        <p:nvSpPr>
          <p:cNvPr id="241" name="Google Shape;241;p25"/>
          <p:cNvSpPr txBox="1"/>
          <p:nvPr>
            <p:ph idx="7" type="subTitle"/>
          </p:nvPr>
        </p:nvSpPr>
        <p:spPr>
          <a:xfrm>
            <a:off x="6276456" y="2655523"/>
            <a:ext cx="18936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Bateria</a:t>
            </a:r>
            <a:endParaRPr/>
          </a:p>
        </p:txBody>
      </p:sp>
      <p:sp>
        <p:nvSpPr>
          <p:cNvPr id="242" name="Google Shape;242;p25"/>
          <p:cNvSpPr txBox="1"/>
          <p:nvPr>
            <p:ph idx="8" type="subTitle"/>
          </p:nvPr>
        </p:nvSpPr>
        <p:spPr>
          <a:xfrm>
            <a:off x="6276450" y="2959575"/>
            <a:ext cx="2445300" cy="115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 ECO-WORTHY</a:t>
            </a:r>
            <a:endParaRPr/>
          </a:p>
          <a:p>
            <a:pPr indent="0" lvl="0" marL="0" rtl="0" algn="l">
              <a:spcBef>
                <a:spcPts val="0"/>
              </a:spcBef>
              <a:spcAft>
                <a:spcPts val="0"/>
              </a:spcAft>
              <a:buNone/>
            </a:pPr>
            <a:r>
              <a:rPr lang="en"/>
              <a:t>Tipo: LiFePO4</a:t>
            </a:r>
            <a:endParaRPr/>
          </a:p>
          <a:p>
            <a:pPr indent="0" lvl="0" marL="0" rtl="0" algn="l">
              <a:spcBef>
                <a:spcPts val="0"/>
              </a:spcBef>
              <a:spcAft>
                <a:spcPts val="0"/>
              </a:spcAft>
              <a:buNone/>
            </a:pPr>
            <a:r>
              <a:rPr lang="en"/>
              <a:t>Capacidade nominal: 20 Ah</a:t>
            </a:r>
            <a:endParaRPr/>
          </a:p>
          <a:p>
            <a:pPr indent="0" lvl="0" marL="0" rtl="0" algn="l">
              <a:spcBef>
                <a:spcPts val="0"/>
              </a:spcBef>
              <a:spcAft>
                <a:spcPts val="0"/>
              </a:spcAft>
              <a:buNone/>
            </a:pPr>
            <a:r>
              <a:rPr lang="en"/>
              <a:t>Peso: 2 kg</a:t>
            </a:r>
            <a:endParaRPr/>
          </a:p>
          <a:p>
            <a:pPr indent="0" lvl="0" marL="0" rtl="0" algn="l">
              <a:spcBef>
                <a:spcPts val="0"/>
              </a:spcBef>
              <a:spcAft>
                <a:spcPts val="0"/>
              </a:spcAft>
              <a:buNone/>
            </a:pPr>
            <a:r>
              <a:rPr lang="en"/>
              <a:t>Voltagem: 12 V</a:t>
            </a:r>
            <a:endParaRPr/>
          </a:p>
        </p:txBody>
      </p:sp>
      <p:sp>
        <p:nvSpPr>
          <p:cNvPr id="243" name="Google Shape;243;p25"/>
          <p:cNvSpPr txBox="1"/>
          <p:nvPr>
            <p:ph idx="9" type="subTitle"/>
          </p:nvPr>
        </p:nvSpPr>
        <p:spPr>
          <a:xfrm>
            <a:off x="6276450" y="1111725"/>
            <a:ext cx="2000100" cy="3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Potência de Geração</a:t>
            </a:r>
            <a:endParaRPr/>
          </a:p>
        </p:txBody>
      </p:sp>
      <p:sp>
        <p:nvSpPr>
          <p:cNvPr id="244" name="Google Shape;244;p25"/>
          <p:cNvSpPr txBox="1"/>
          <p:nvPr>
            <p:ph idx="13" type="subTitle"/>
          </p:nvPr>
        </p:nvSpPr>
        <p:spPr>
          <a:xfrm>
            <a:off x="6276450" y="1626250"/>
            <a:ext cx="2211300" cy="74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a:t>Potência nominal: 1500W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 name="Google Shape;245;p25"/>
          <p:cNvSpPr/>
          <p:nvPr/>
        </p:nvSpPr>
        <p:spPr>
          <a:xfrm>
            <a:off x="3744876" y="994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5"/>
          <p:cNvGrpSpPr/>
          <p:nvPr/>
        </p:nvGrpSpPr>
        <p:grpSpPr>
          <a:xfrm>
            <a:off x="8033053" y="1000447"/>
            <a:ext cx="354311" cy="355909"/>
            <a:chOff x="-49764975" y="3551225"/>
            <a:chExt cx="299300" cy="300650"/>
          </a:xfrm>
        </p:grpSpPr>
        <p:sp>
          <p:nvSpPr>
            <p:cNvPr id="247" name="Google Shape;247;p2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5"/>
          <p:cNvGrpSpPr/>
          <p:nvPr/>
        </p:nvGrpSpPr>
        <p:grpSpPr>
          <a:xfrm>
            <a:off x="3752696" y="2644666"/>
            <a:ext cx="354341" cy="356205"/>
            <a:chOff x="-45673275" y="3937700"/>
            <a:chExt cx="299325" cy="300900"/>
          </a:xfrm>
        </p:grpSpPr>
        <p:sp>
          <p:nvSpPr>
            <p:cNvPr id="259" name="Google Shape;259;p2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5"/>
          <p:cNvGrpSpPr/>
          <p:nvPr/>
        </p:nvGrpSpPr>
        <p:grpSpPr>
          <a:xfrm>
            <a:off x="7484140" y="2551164"/>
            <a:ext cx="333491" cy="368619"/>
            <a:chOff x="4846144" y="2826261"/>
            <a:chExt cx="534612" cy="843715"/>
          </a:xfrm>
        </p:grpSpPr>
        <p:sp>
          <p:nvSpPr>
            <p:cNvPr id="266" name="Google Shape;266;p25"/>
            <p:cNvSpPr/>
            <p:nvPr/>
          </p:nvSpPr>
          <p:spPr>
            <a:xfrm rot="-4585758">
              <a:off x="4840278" y="3301248"/>
              <a:ext cx="394407" cy="286779"/>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rot="-4001764">
              <a:off x="4826042" y="2989138"/>
              <a:ext cx="574815" cy="334499"/>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893" name="Google Shape;893;p7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rgbClr val="869FB2"/>
                </a:solidFill>
                <a:hlinkClick r:id="rId3">
                  <a:extLst>
                    <a:ext uri="{A12FA001-AC4F-418D-AE19-62706E023703}">
                      <ahyp:hlinkClr val="tx"/>
                    </a:ext>
                  </a:extLst>
                </a:hlinkClick>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94" name="Google Shape;894;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 name="Shape 898"/>
        <p:cNvGrpSpPr/>
        <p:nvPr/>
      </p:nvGrpSpPr>
      <p:grpSpPr>
        <a:xfrm>
          <a:off x="0" y="0"/>
          <a:ext cx="0" cy="0"/>
          <a:chOff x="0" y="0"/>
          <a:chExt cx="0" cy="0"/>
        </a:xfrm>
      </p:grpSpPr>
      <p:sp>
        <p:nvSpPr>
          <p:cNvPr id="899" name="Google Shape;899;p71"/>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00" name="Google Shape;900;p71"/>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435D74"/>
              </a:solidFill>
              <a:latin typeface="Arial"/>
              <a:ea typeface="Arial"/>
              <a:cs typeface="Arial"/>
              <a:sym typeface="Arial"/>
            </a:endParaRPr>
          </a:p>
        </p:txBody>
      </p:sp>
      <p:sp>
        <p:nvSpPr>
          <p:cNvPr id="901" name="Google Shape;901;p71"/>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Fira Sans Extra Condensed</a:t>
            </a:r>
            <a:endParaRPr b="1">
              <a:solidFill>
                <a:srgbClr val="EFEFEF"/>
              </a:solidFill>
              <a:latin typeface="Arial"/>
              <a:ea typeface="Arial"/>
              <a:cs typeface="Arial"/>
              <a:sym typeface="Arial"/>
            </a:endParaRPr>
          </a:p>
          <a:p>
            <a:pPr indent="0" lvl="0" marL="0" rtl="0" algn="ctr">
              <a:spcBef>
                <a:spcPts val="160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https://fonts.google.com/specimen/Work+Sans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1600"/>
              </a:spcBef>
              <a:spcAft>
                <a:spcPts val="0"/>
              </a:spcAft>
              <a:buNone/>
            </a:pPr>
            <a:r>
              <a:t/>
            </a:r>
            <a:endParaRPr sz="800">
              <a:solidFill>
                <a:srgbClr val="435D74"/>
              </a:solidFill>
              <a:latin typeface="Arial"/>
              <a:ea typeface="Arial"/>
              <a:cs typeface="Arial"/>
              <a:sym typeface="Arial"/>
            </a:endParaRPr>
          </a:p>
          <a:p>
            <a:pPr indent="0" lvl="0" marL="0" rtl="0" algn="ctr">
              <a:spcBef>
                <a:spcPts val="1600"/>
              </a:spcBef>
              <a:spcAft>
                <a:spcPts val="0"/>
              </a:spcAft>
              <a:buNone/>
            </a:pPr>
            <a:r>
              <a:rPr b="1" lang="en">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1600"/>
              </a:spcBef>
              <a:spcAft>
                <a:spcPts val="160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902" name="Google Shape;902;p71"/>
          <p:cNvGrpSpPr/>
          <p:nvPr/>
        </p:nvGrpSpPr>
        <p:grpSpPr>
          <a:xfrm>
            <a:off x="1521738" y="3306153"/>
            <a:ext cx="6100525" cy="754200"/>
            <a:chOff x="1521738" y="3306153"/>
            <a:chExt cx="6100525" cy="754200"/>
          </a:xfrm>
        </p:grpSpPr>
        <p:sp>
          <p:nvSpPr>
            <p:cNvPr id="903" name="Google Shape;903;p71"/>
            <p:cNvSpPr/>
            <p:nvPr/>
          </p:nvSpPr>
          <p:spPr>
            <a:xfrm>
              <a:off x="3645388" y="3306153"/>
              <a:ext cx="791400" cy="754200"/>
            </a:xfrm>
            <a:prstGeom prst="roundRect">
              <a:avLst>
                <a:gd fmla="val 16667"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4707207" y="3306153"/>
              <a:ext cx="791400" cy="754200"/>
            </a:xfrm>
            <a:prstGeom prst="roundRect">
              <a:avLst>
                <a:gd fmla="val 16667" name="adj"/>
              </a:avLst>
            </a:prstGeom>
            <a:solidFill>
              <a:srgbClr val="D8D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p:nvPr/>
          </p:nvSpPr>
          <p:spPr>
            <a:xfrm>
              <a:off x="5769027" y="3306153"/>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1"/>
            <p:cNvSpPr/>
            <p:nvPr/>
          </p:nvSpPr>
          <p:spPr>
            <a:xfrm>
              <a:off x="2583563" y="3306153"/>
              <a:ext cx="791400" cy="754200"/>
            </a:xfrm>
            <a:prstGeom prst="roundRect">
              <a:avLst>
                <a:gd fmla="val 16667" name="adj"/>
              </a:avLst>
            </a:prstGeom>
            <a:solidFill>
              <a:srgbClr val="F1C2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1"/>
            <p:cNvSpPr txBox="1"/>
            <p:nvPr/>
          </p:nvSpPr>
          <p:spPr>
            <a:xfrm>
              <a:off x="364538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#6d9eeb</a:t>
              </a:r>
              <a:endParaRPr sz="1000">
                <a:solidFill>
                  <a:srgbClr val="FFFFFF"/>
                </a:solidFill>
              </a:endParaRPr>
            </a:p>
          </p:txBody>
        </p:sp>
        <p:sp>
          <p:nvSpPr>
            <p:cNvPr id="908" name="Google Shape;908;p71"/>
            <p:cNvSpPr txBox="1"/>
            <p:nvPr/>
          </p:nvSpPr>
          <p:spPr>
            <a:xfrm>
              <a:off x="470721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#d8d8d8</a:t>
              </a:r>
              <a:endParaRPr sz="1000">
                <a:solidFill>
                  <a:schemeClr val="dk1"/>
                </a:solidFill>
              </a:endParaRPr>
            </a:p>
          </p:txBody>
        </p:sp>
        <p:sp>
          <p:nvSpPr>
            <p:cNvPr id="909" name="Google Shape;909;p71"/>
            <p:cNvSpPr txBox="1"/>
            <p:nvPr/>
          </p:nvSpPr>
          <p:spPr>
            <a:xfrm>
              <a:off x="57690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910" name="Google Shape;910;p71"/>
            <p:cNvSpPr txBox="1"/>
            <p:nvPr/>
          </p:nvSpPr>
          <p:spPr>
            <a:xfrm>
              <a:off x="258356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#f1c232</a:t>
              </a:r>
              <a:endParaRPr sz="1000">
                <a:solidFill>
                  <a:schemeClr val="dk1"/>
                </a:solidFill>
              </a:endParaRPr>
            </a:p>
          </p:txBody>
        </p:sp>
        <p:sp>
          <p:nvSpPr>
            <p:cNvPr id="911" name="Google Shape;911;p71"/>
            <p:cNvSpPr/>
            <p:nvPr/>
          </p:nvSpPr>
          <p:spPr>
            <a:xfrm>
              <a:off x="6830852" y="3306153"/>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1"/>
            <p:cNvSpPr txBox="1"/>
            <p:nvPr/>
          </p:nvSpPr>
          <p:spPr>
            <a:xfrm>
              <a:off x="6830863"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a:t>
              </a:r>
              <a:endParaRPr sz="1000">
                <a:solidFill>
                  <a:srgbClr val="FFFFFF"/>
                </a:solidFill>
              </a:endParaRPr>
            </a:p>
          </p:txBody>
        </p:sp>
        <p:sp>
          <p:nvSpPr>
            <p:cNvPr id="913" name="Google Shape;913;p71"/>
            <p:cNvSpPr/>
            <p:nvPr/>
          </p:nvSpPr>
          <p:spPr>
            <a:xfrm>
              <a:off x="1521738" y="3306153"/>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1"/>
            <p:cNvSpPr txBox="1"/>
            <p:nvPr/>
          </p:nvSpPr>
          <p:spPr>
            <a:xfrm>
              <a:off x="1521738" y="346320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8" name="Shape 918"/>
        <p:cNvGrpSpPr/>
        <p:nvPr/>
      </p:nvGrpSpPr>
      <p:grpSpPr>
        <a:xfrm>
          <a:off x="0" y="0"/>
          <a:ext cx="0" cy="0"/>
          <a:chOff x="0" y="0"/>
          <a:chExt cx="0" cy="0"/>
        </a:xfrm>
      </p:grpSpPr>
      <p:sp>
        <p:nvSpPr>
          <p:cNvPr id="919" name="Google Shape;919;p72"/>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20" name="Google Shape;920;p72"/>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921" name="Google Shape;921;p7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22" name="Google Shape;922;p7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923" name="Google Shape;923;p7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924" name="Google Shape;924;p7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925" name="Google Shape;925;p7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926" name="Google Shape;926;p7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927" name="Google Shape;927;p7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928" name="Google Shape;928;p7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929" name="Google Shape;929;p7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930" name="Google Shape;930;p7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4" name="Shape 934"/>
        <p:cNvGrpSpPr/>
        <p:nvPr/>
      </p:nvGrpSpPr>
      <p:grpSpPr>
        <a:xfrm>
          <a:off x="0" y="0"/>
          <a:ext cx="0" cy="0"/>
          <a:chOff x="0" y="0"/>
          <a:chExt cx="0" cy="0"/>
        </a:xfrm>
      </p:grpSpPr>
      <p:sp>
        <p:nvSpPr>
          <p:cNvPr id="935" name="Google Shape;935;p73"/>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936" name="Google Shape;936;p73"/>
          <p:cNvGrpSpPr/>
          <p:nvPr/>
        </p:nvGrpSpPr>
        <p:grpSpPr>
          <a:xfrm>
            <a:off x="5082708" y="3095784"/>
            <a:ext cx="442841" cy="514271"/>
            <a:chOff x="4727025" y="1332775"/>
            <a:chExt cx="59900" cy="69625"/>
          </a:xfrm>
        </p:grpSpPr>
        <p:sp>
          <p:nvSpPr>
            <p:cNvPr id="937" name="Google Shape;937;p7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73"/>
          <p:cNvGrpSpPr/>
          <p:nvPr/>
        </p:nvGrpSpPr>
        <p:grpSpPr>
          <a:xfrm>
            <a:off x="5758025" y="2343272"/>
            <a:ext cx="500909" cy="500899"/>
            <a:chOff x="4820425" y="1329900"/>
            <a:chExt cx="70175" cy="70350"/>
          </a:xfrm>
        </p:grpSpPr>
        <p:sp>
          <p:nvSpPr>
            <p:cNvPr id="940" name="Google Shape;940;p7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73"/>
          <p:cNvGrpSpPr/>
          <p:nvPr/>
        </p:nvGrpSpPr>
        <p:grpSpPr>
          <a:xfrm>
            <a:off x="6410648" y="2355062"/>
            <a:ext cx="538135" cy="493119"/>
            <a:chOff x="4903200" y="1331525"/>
            <a:chExt cx="73575" cy="67425"/>
          </a:xfrm>
        </p:grpSpPr>
        <p:sp>
          <p:nvSpPr>
            <p:cNvPr id="945" name="Google Shape;945;p7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46" name="Google Shape;946;p7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73"/>
          <p:cNvGrpSpPr/>
          <p:nvPr/>
        </p:nvGrpSpPr>
        <p:grpSpPr>
          <a:xfrm>
            <a:off x="5670599" y="3097040"/>
            <a:ext cx="544563" cy="511895"/>
            <a:chOff x="4815575" y="1416800"/>
            <a:chExt cx="73750" cy="71400"/>
          </a:xfrm>
        </p:grpSpPr>
        <p:sp>
          <p:nvSpPr>
            <p:cNvPr id="948" name="Google Shape;948;p7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3"/>
          <p:cNvGrpSpPr/>
          <p:nvPr/>
        </p:nvGrpSpPr>
        <p:grpSpPr>
          <a:xfrm>
            <a:off x="6367224" y="3096746"/>
            <a:ext cx="602914" cy="512477"/>
            <a:chOff x="4902475" y="1418875"/>
            <a:chExt cx="74500" cy="63775"/>
          </a:xfrm>
        </p:grpSpPr>
        <p:sp>
          <p:nvSpPr>
            <p:cNvPr id="952" name="Google Shape;952;p7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73"/>
          <p:cNvGrpSpPr/>
          <p:nvPr/>
        </p:nvGrpSpPr>
        <p:grpSpPr>
          <a:xfrm>
            <a:off x="5783096" y="3835985"/>
            <a:ext cx="515391" cy="525699"/>
            <a:chOff x="4818100" y="1507675"/>
            <a:chExt cx="71225" cy="71625"/>
          </a:xfrm>
        </p:grpSpPr>
        <p:sp>
          <p:nvSpPr>
            <p:cNvPr id="955" name="Google Shape;955;p7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73"/>
          <p:cNvGrpSpPr/>
          <p:nvPr/>
        </p:nvGrpSpPr>
        <p:grpSpPr>
          <a:xfrm>
            <a:off x="5121199" y="3857517"/>
            <a:ext cx="522956" cy="489869"/>
            <a:chOff x="4721450" y="1509475"/>
            <a:chExt cx="79350" cy="74325"/>
          </a:xfrm>
        </p:grpSpPr>
        <p:sp>
          <p:nvSpPr>
            <p:cNvPr id="960" name="Google Shape;960;p7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3"/>
          <p:cNvGrpSpPr/>
          <p:nvPr/>
        </p:nvGrpSpPr>
        <p:grpSpPr>
          <a:xfrm>
            <a:off x="6444441" y="3837269"/>
            <a:ext cx="525704" cy="535436"/>
            <a:chOff x="4906800" y="1507500"/>
            <a:chExt cx="70350" cy="71075"/>
          </a:xfrm>
        </p:grpSpPr>
        <p:sp>
          <p:nvSpPr>
            <p:cNvPr id="965" name="Google Shape;965;p7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73"/>
          <p:cNvGrpSpPr/>
          <p:nvPr/>
        </p:nvGrpSpPr>
        <p:grpSpPr>
          <a:xfrm>
            <a:off x="4477263" y="2343250"/>
            <a:ext cx="508054" cy="508095"/>
            <a:chOff x="3736598" y="2170606"/>
            <a:chExt cx="404889" cy="404889"/>
          </a:xfrm>
        </p:grpSpPr>
        <p:sp>
          <p:nvSpPr>
            <p:cNvPr id="971" name="Google Shape;971;p7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73"/>
          <p:cNvGrpSpPr/>
          <p:nvPr/>
        </p:nvGrpSpPr>
        <p:grpSpPr>
          <a:xfrm>
            <a:off x="3765303" y="2343345"/>
            <a:ext cx="575790" cy="507904"/>
            <a:chOff x="3161917" y="2170682"/>
            <a:chExt cx="458870" cy="404737"/>
          </a:xfrm>
        </p:grpSpPr>
        <p:sp>
          <p:nvSpPr>
            <p:cNvPr id="976" name="Google Shape;976;p7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7" name="Google Shape;977;p7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3"/>
          <p:cNvGrpSpPr/>
          <p:nvPr/>
        </p:nvGrpSpPr>
        <p:grpSpPr>
          <a:xfrm>
            <a:off x="3792833" y="3103717"/>
            <a:ext cx="520730" cy="498567"/>
            <a:chOff x="3179914" y="2889488"/>
            <a:chExt cx="422876" cy="404911"/>
          </a:xfrm>
        </p:grpSpPr>
        <p:sp>
          <p:nvSpPr>
            <p:cNvPr id="980" name="Google Shape;980;p7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73"/>
          <p:cNvGrpSpPr/>
          <p:nvPr/>
        </p:nvGrpSpPr>
        <p:grpSpPr>
          <a:xfrm>
            <a:off x="4421513" y="3103677"/>
            <a:ext cx="516145" cy="498648"/>
            <a:chOff x="3729467" y="2889422"/>
            <a:chExt cx="419153" cy="404977"/>
          </a:xfrm>
        </p:grpSpPr>
        <p:sp>
          <p:nvSpPr>
            <p:cNvPr id="987" name="Google Shape;987;p7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7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73"/>
          <p:cNvGrpSpPr/>
          <p:nvPr/>
        </p:nvGrpSpPr>
        <p:grpSpPr>
          <a:xfrm>
            <a:off x="7141841" y="2550562"/>
            <a:ext cx="166473" cy="141497"/>
            <a:chOff x="4660325" y="1866850"/>
            <a:chExt cx="68350" cy="58100"/>
          </a:xfrm>
        </p:grpSpPr>
        <p:sp>
          <p:nvSpPr>
            <p:cNvPr id="999" name="Google Shape;999;p7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73"/>
          <p:cNvGrpSpPr/>
          <p:nvPr/>
        </p:nvGrpSpPr>
        <p:grpSpPr>
          <a:xfrm>
            <a:off x="7451186" y="2576286"/>
            <a:ext cx="162515" cy="90049"/>
            <a:chOff x="4791775" y="1877500"/>
            <a:chExt cx="66725" cy="36975"/>
          </a:xfrm>
        </p:grpSpPr>
        <p:sp>
          <p:nvSpPr>
            <p:cNvPr id="1002" name="Google Shape;1002;p7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3"/>
          <p:cNvGrpSpPr/>
          <p:nvPr/>
        </p:nvGrpSpPr>
        <p:grpSpPr>
          <a:xfrm>
            <a:off x="7772899" y="2576286"/>
            <a:ext cx="144979" cy="90049"/>
            <a:chOff x="4923925" y="1877500"/>
            <a:chExt cx="59525" cy="36975"/>
          </a:xfrm>
        </p:grpSpPr>
        <p:sp>
          <p:nvSpPr>
            <p:cNvPr id="1005" name="Google Shape;1005;p7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3"/>
          <p:cNvGrpSpPr/>
          <p:nvPr/>
        </p:nvGrpSpPr>
        <p:grpSpPr>
          <a:xfrm>
            <a:off x="8067390" y="2558477"/>
            <a:ext cx="141447" cy="125667"/>
            <a:chOff x="5058450" y="1870100"/>
            <a:chExt cx="58075" cy="51600"/>
          </a:xfrm>
        </p:grpSpPr>
        <p:sp>
          <p:nvSpPr>
            <p:cNvPr id="1008" name="Google Shape;1008;p7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73"/>
          <p:cNvGrpSpPr/>
          <p:nvPr/>
        </p:nvGrpSpPr>
        <p:grpSpPr>
          <a:xfrm>
            <a:off x="7481905" y="2980885"/>
            <a:ext cx="101077" cy="107645"/>
            <a:chOff x="4811425" y="2065025"/>
            <a:chExt cx="41500" cy="44200"/>
          </a:xfrm>
        </p:grpSpPr>
        <p:sp>
          <p:nvSpPr>
            <p:cNvPr id="1011" name="Google Shape;1011;p7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73"/>
          <p:cNvGrpSpPr/>
          <p:nvPr/>
        </p:nvGrpSpPr>
        <p:grpSpPr>
          <a:xfrm>
            <a:off x="7774342" y="2981098"/>
            <a:ext cx="120867" cy="107218"/>
            <a:chOff x="4929875" y="2065025"/>
            <a:chExt cx="49625" cy="44025"/>
          </a:xfrm>
        </p:grpSpPr>
        <p:sp>
          <p:nvSpPr>
            <p:cNvPr id="1014" name="Google Shape;1014;p7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73"/>
          <p:cNvGrpSpPr/>
          <p:nvPr/>
        </p:nvGrpSpPr>
        <p:grpSpPr>
          <a:xfrm>
            <a:off x="8103011" y="2984112"/>
            <a:ext cx="70206" cy="101191"/>
            <a:chOff x="5083925" y="2066350"/>
            <a:chExt cx="28825" cy="41550"/>
          </a:xfrm>
        </p:grpSpPr>
        <p:sp>
          <p:nvSpPr>
            <p:cNvPr id="1017" name="Google Shape;1017;p7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73"/>
          <p:cNvGrpSpPr/>
          <p:nvPr/>
        </p:nvGrpSpPr>
        <p:grpSpPr>
          <a:xfrm>
            <a:off x="7134565" y="2999759"/>
            <a:ext cx="181026" cy="69896"/>
            <a:chOff x="4659775" y="2072775"/>
            <a:chExt cx="74325" cy="28700"/>
          </a:xfrm>
        </p:grpSpPr>
        <p:sp>
          <p:nvSpPr>
            <p:cNvPr id="1020" name="Google Shape;1020;p7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73"/>
          <p:cNvGrpSpPr/>
          <p:nvPr/>
        </p:nvGrpSpPr>
        <p:grpSpPr>
          <a:xfrm>
            <a:off x="8054421" y="2790324"/>
            <a:ext cx="167387" cy="89197"/>
            <a:chOff x="4662475" y="1976500"/>
            <a:chExt cx="68725" cy="36625"/>
          </a:xfrm>
        </p:grpSpPr>
        <p:sp>
          <p:nvSpPr>
            <p:cNvPr id="1024" name="Google Shape;1024;p7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73"/>
          <p:cNvGrpSpPr/>
          <p:nvPr/>
        </p:nvGrpSpPr>
        <p:grpSpPr>
          <a:xfrm>
            <a:off x="7751326" y="2793764"/>
            <a:ext cx="166899" cy="82317"/>
            <a:chOff x="4920150" y="1977875"/>
            <a:chExt cx="68525" cy="33800"/>
          </a:xfrm>
        </p:grpSpPr>
        <p:sp>
          <p:nvSpPr>
            <p:cNvPr id="1028" name="Google Shape;1028;p7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73"/>
          <p:cNvGrpSpPr/>
          <p:nvPr/>
        </p:nvGrpSpPr>
        <p:grpSpPr>
          <a:xfrm>
            <a:off x="7162483" y="3197682"/>
            <a:ext cx="125190" cy="127859"/>
            <a:chOff x="4676550" y="2160575"/>
            <a:chExt cx="51400" cy="52500"/>
          </a:xfrm>
        </p:grpSpPr>
        <p:sp>
          <p:nvSpPr>
            <p:cNvPr id="1032" name="Google Shape;1032;p7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3"/>
          <p:cNvGrpSpPr/>
          <p:nvPr/>
        </p:nvGrpSpPr>
        <p:grpSpPr>
          <a:xfrm>
            <a:off x="7459741" y="3204714"/>
            <a:ext cx="145405" cy="113794"/>
            <a:chOff x="4768325" y="2163475"/>
            <a:chExt cx="59700" cy="46725"/>
          </a:xfrm>
        </p:grpSpPr>
        <p:sp>
          <p:nvSpPr>
            <p:cNvPr id="1036" name="Google Shape;1036;p7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7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73"/>
          <p:cNvGrpSpPr/>
          <p:nvPr/>
        </p:nvGrpSpPr>
        <p:grpSpPr>
          <a:xfrm>
            <a:off x="7476059" y="3459808"/>
            <a:ext cx="112768" cy="106853"/>
            <a:chOff x="4768575" y="2253950"/>
            <a:chExt cx="46300" cy="43875"/>
          </a:xfrm>
        </p:grpSpPr>
        <p:sp>
          <p:nvSpPr>
            <p:cNvPr id="1045" name="Google Shape;1045;p7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73"/>
          <p:cNvGrpSpPr/>
          <p:nvPr/>
        </p:nvGrpSpPr>
        <p:grpSpPr>
          <a:xfrm>
            <a:off x="7775682" y="3948834"/>
            <a:ext cx="118187" cy="146246"/>
            <a:chOff x="4960900" y="2433225"/>
            <a:chExt cx="48525" cy="60050"/>
          </a:xfrm>
        </p:grpSpPr>
        <p:sp>
          <p:nvSpPr>
            <p:cNvPr id="1048" name="Google Shape;1048;p7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73"/>
          <p:cNvGrpSpPr/>
          <p:nvPr/>
        </p:nvGrpSpPr>
        <p:grpSpPr>
          <a:xfrm>
            <a:off x="7464247" y="4212895"/>
            <a:ext cx="136394" cy="143810"/>
            <a:chOff x="4854075" y="2527625"/>
            <a:chExt cx="56000" cy="59050"/>
          </a:xfrm>
        </p:grpSpPr>
        <p:sp>
          <p:nvSpPr>
            <p:cNvPr id="1051" name="Google Shape;1051;p7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7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73"/>
          <p:cNvGrpSpPr/>
          <p:nvPr/>
        </p:nvGrpSpPr>
        <p:grpSpPr>
          <a:xfrm>
            <a:off x="8088458" y="3676639"/>
            <a:ext cx="99312" cy="160797"/>
            <a:chOff x="5059700" y="2334775"/>
            <a:chExt cx="40775" cy="66025"/>
          </a:xfrm>
        </p:grpSpPr>
        <p:sp>
          <p:nvSpPr>
            <p:cNvPr id="1057" name="Google Shape;1057;p7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73"/>
          <p:cNvGrpSpPr/>
          <p:nvPr/>
        </p:nvGrpSpPr>
        <p:grpSpPr>
          <a:xfrm>
            <a:off x="8045622" y="3941771"/>
            <a:ext cx="184984" cy="160371"/>
            <a:chOff x="5037700" y="2430325"/>
            <a:chExt cx="75950" cy="65850"/>
          </a:xfrm>
        </p:grpSpPr>
        <p:sp>
          <p:nvSpPr>
            <p:cNvPr id="1067" name="Google Shape;1067;p7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73"/>
          <p:cNvGrpSpPr/>
          <p:nvPr/>
        </p:nvGrpSpPr>
        <p:grpSpPr>
          <a:xfrm>
            <a:off x="7465128" y="3708223"/>
            <a:ext cx="173014" cy="97629"/>
            <a:chOff x="4756975" y="2341800"/>
            <a:chExt cx="91975" cy="51925"/>
          </a:xfrm>
        </p:grpSpPr>
        <p:sp>
          <p:nvSpPr>
            <p:cNvPr id="1070" name="Google Shape;1070;p7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73"/>
          <p:cNvGrpSpPr/>
          <p:nvPr/>
        </p:nvGrpSpPr>
        <p:grpSpPr>
          <a:xfrm>
            <a:off x="7732065" y="4196920"/>
            <a:ext cx="212497" cy="175761"/>
            <a:chOff x="4943575" y="2516350"/>
            <a:chExt cx="98675" cy="81700"/>
          </a:xfrm>
        </p:grpSpPr>
        <p:sp>
          <p:nvSpPr>
            <p:cNvPr id="1091" name="Google Shape;1091;p7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73"/>
          <p:cNvGrpSpPr/>
          <p:nvPr/>
        </p:nvGrpSpPr>
        <p:grpSpPr>
          <a:xfrm>
            <a:off x="1990126" y="3423163"/>
            <a:ext cx="965351" cy="134611"/>
            <a:chOff x="4411970" y="2962952"/>
            <a:chExt cx="706544" cy="104212"/>
          </a:xfrm>
        </p:grpSpPr>
        <p:sp>
          <p:nvSpPr>
            <p:cNvPr id="1170" name="Google Shape;1170;p7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3"/>
          <p:cNvGrpSpPr/>
          <p:nvPr/>
        </p:nvGrpSpPr>
        <p:grpSpPr>
          <a:xfrm>
            <a:off x="1990126" y="3012077"/>
            <a:ext cx="960158" cy="289172"/>
            <a:chOff x="4411970" y="2726085"/>
            <a:chExt cx="643107" cy="193659"/>
          </a:xfrm>
        </p:grpSpPr>
        <p:sp>
          <p:nvSpPr>
            <p:cNvPr id="1175" name="Google Shape;1175;p7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3"/>
          <p:cNvGrpSpPr/>
          <p:nvPr/>
        </p:nvGrpSpPr>
        <p:grpSpPr>
          <a:xfrm>
            <a:off x="993018" y="3278187"/>
            <a:ext cx="833173" cy="259209"/>
            <a:chOff x="4411970" y="4340222"/>
            <a:chExt cx="779467" cy="242683"/>
          </a:xfrm>
        </p:grpSpPr>
        <p:sp>
          <p:nvSpPr>
            <p:cNvPr id="1179" name="Google Shape;1179;p7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73"/>
          <p:cNvGrpSpPr/>
          <p:nvPr/>
        </p:nvGrpSpPr>
        <p:grpSpPr>
          <a:xfrm>
            <a:off x="1990126" y="2673933"/>
            <a:ext cx="965160" cy="216230"/>
            <a:chOff x="4411970" y="2468674"/>
            <a:chExt cx="747317" cy="167425"/>
          </a:xfrm>
        </p:grpSpPr>
        <p:sp>
          <p:nvSpPr>
            <p:cNvPr id="1183" name="Google Shape;1183;p7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73"/>
          <p:cNvGrpSpPr/>
          <p:nvPr/>
        </p:nvGrpSpPr>
        <p:grpSpPr>
          <a:xfrm>
            <a:off x="988873" y="2578650"/>
            <a:ext cx="810451" cy="319148"/>
            <a:chOff x="4411970" y="3686602"/>
            <a:chExt cx="797845" cy="314215"/>
          </a:xfrm>
        </p:grpSpPr>
        <p:sp>
          <p:nvSpPr>
            <p:cNvPr id="1186" name="Google Shape;1186;p7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7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73"/>
          <p:cNvGrpSpPr/>
          <p:nvPr/>
        </p:nvGrpSpPr>
        <p:grpSpPr>
          <a:xfrm>
            <a:off x="988970" y="2333174"/>
            <a:ext cx="1970333" cy="208784"/>
            <a:chOff x="6336019" y="3733725"/>
            <a:chExt cx="2566206" cy="351310"/>
          </a:xfrm>
        </p:grpSpPr>
        <p:sp>
          <p:nvSpPr>
            <p:cNvPr id="1193" name="Google Shape;1193;p7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3"/>
          <p:cNvGrpSpPr/>
          <p:nvPr/>
        </p:nvGrpSpPr>
        <p:grpSpPr>
          <a:xfrm>
            <a:off x="1990126" y="3940729"/>
            <a:ext cx="946551" cy="153200"/>
            <a:chOff x="4404545" y="3301592"/>
            <a:chExt cx="782403" cy="129272"/>
          </a:xfrm>
        </p:grpSpPr>
        <p:sp>
          <p:nvSpPr>
            <p:cNvPr id="1198" name="Google Shape;1198;p7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73"/>
          <p:cNvGrpSpPr/>
          <p:nvPr/>
        </p:nvGrpSpPr>
        <p:grpSpPr>
          <a:xfrm>
            <a:off x="1990126" y="3679688"/>
            <a:ext cx="962257" cy="139127"/>
            <a:chOff x="4411970" y="3131459"/>
            <a:chExt cx="710520" cy="117397"/>
          </a:xfrm>
        </p:grpSpPr>
        <p:sp>
          <p:nvSpPr>
            <p:cNvPr id="1201" name="Google Shape;1201;p7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03" name="Google Shape;1203;p7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73"/>
          <p:cNvGrpSpPr/>
          <p:nvPr/>
        </p:nvGrpSpPr>
        <p:grpSpPr>
          <a:xfrm>
            <a:off x="990271" y="3614482"/>
            <a:ext cx="823838" cy="458988"/>
            <a:chOff x="4411970" y="1801825"/>
            <a:chExt cx="734586" cy="409262"/>
          </a:xfrm>
        </p:grpSpPr>
        <p:sp>
          <p:nvSpPr>
            <p:cNvPr id="1205" name="Google Shape;1205;p7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3"/>
          <p:cNvGrpSpPr/>
          <p:nvPr/>
        </p:nvGrpSpPr>
        <p:grpSpPr>
          <a:xfrm>
            <a:off x="990271" y="4162908"/>
            <a:ext cx="856348" cy="212039"/>
            <a:chOff x="4411970" y="2233974"/>
            <a:chExt cx="763574" cy="189068"/>
          </a:xfrm>
        </p:grpSpPr>
        <p:sp>
          <p:nvSpPr>
            <p:cNvPr id="1208" name="Google Shape;1208;p7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73"/>
          <p:cNvGrpSpPr/>
          <p:nvPr/>
        </p:nvGrpSpPr>
        <p:grpSpPr>
          <a:xfrm>
            <a:off x="3100467" y="2338244"/>
            <a:ext cx="511602" cy="511602"/>
            <a:chOff x="5681300" y="2527788"/>
            <a:chExt cx="805800" cy="805800"/>
          </a:xfrm>
        </p:grpSpPr>
        <p:sp>
          <p:nvSpPr>
            <p:cNvPr id="1211" name="Google Shape;1211;p7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3"/>
          <p:cNvGrpSpPr/>
          <p:nvPr/>
        </p:nvGrpSpPr>
        <p:grpSpPr>
          <a:xfrm>
            <a:off x="3097662" y="3104827"/>
            <a:ext cx="513021" cy="512935"/>
            <a:chOff x="4049800" y="640400"/>
            <a:chExt cx="858900" cy="858900"/>
          </a:xfrm>
        </p:grpSpPr>
        <p:sp>
          <p:nvSpPr>
            <p:cNvPr id="1214" name="Google Shape;1214;p7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73"/>
          <p:cNvGrpSpPr/>
          <p:nvPr/>
        </p:nvGrpSpPr>
        <p:grpSpPr>
          <a:xfrm>
            <a:off x="3014861" y="3756719"/>
            <a:ext cx="686489" cy="686585"/>
            <a:chOff x="5080188" y="927900"/>
            <a:chExt cx="961200" cy="961200"/>
          </a:xfrm>
        </p:grpSpPr>
        <p:sp>
          <p:nvSpPr>
            <p:cNvPr id="1217" name="Google Shape;1217;p7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73"/>
          <p:cNvGrpSpPr/>
          <p:nvPr/>
        </p:nvGrpSpPr>
        <p:grpSpPr>
          <a:xfrm>
            <a:off x="3798012" y="3849448"/>
            <a:ext cx="510373" cy="510937"/>
            <a:chOff x="7508249" y="1522825"/>
            <a:chExt cx="1326332" cy="1322987"/>
          </a:xfrm>
        </p:grpSpPr>
        <p:sp>
          <p:nvSpPr>
            <p:cNvPr id="1226" name="Google Shape;1226;p7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73"/>
          <p:cNvGrpSpPr/>
          <p:nvPr/>
        </p:nvGrpSpPr>
        <p:grpSpPr>
          <a:xfrm>
            <a:off x="4489605" y="3850853"/>
            <a:ext cx="492652" cy="503348"/>
            <a:chOff x="6039282" y="1042577"/>
            <a:chExt cx="734315" cy="731929"/>
          </a:xfrm>
        </p:grpSpPr>
        <p:sp>
          <p:nvSpPr>
            <p:cNvPr id="1237" name="Google Shape;1237;p7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73"/>
          <p:cNvGrpSpPr/>
          <p:nvPr/>
        </p:nvGrpSpPr>
        <p:grpSpPr>
          <a:xfrm>
            <a:off x="5130019" y="2346894"/>
            <a:ext cx="483304" cy="504902"/>
            <a:chOff x="1825800" y="1651625"/>
            <a:chExt cx="568125" cy="591775"/>
          </a:xfrm>
        </p:grpSpPr>
        <p:sp>
          <p:nvSpPr>
            <p:cNvPr id="1259" name="Google Shape;1259;p7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7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74"/>
          <p:cNvGrpSpPr/>
          <p:nvPr/>
        </p:nvGrpSpPr>
        <p:grpSpPr>
          <a:xfrm>
            <a:off x="745571" y="1168666"/>
            <a:ext cx="2492868" cy="1379876"/>
            <a:chOff x="2654821" y="2311071"/>
            <a:chExt cx="2279715" cy="1262120"/>
          </a:xfrm>
        </p:grpSpPr>
        <p:grpSp>
          <p:nvGrpSpPr>
            <p:cNvPr id="1275" name="Google Shape;1275;p74"/>
            <p:cNvGrpSpPr/>
            <p:nvPr/>
          </p:nvGrpSpPr>
          <p:grpSpPr>
            <a:xfrm>
              <a:off x="4034269" y="2840745"/>
              <a:ext cx="40212" cy="36437"/>
              <a:chOff x="4293400" y="2574725"/>
              <a:chExt cx="84425" cy="80100"/>
            </a:xfrm>
          </p:grpSpPr>
          <p:sp>
            <p:nvSpPr>
              <p:cNvPr id="1276" name="Google Shape;1276;p7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77" name="Google Shape;1277;p7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4"/>
            <p:cNvGrpSpPr/>
            <p:nvPr/>
          </p:nvGrpSpPr>
          <p:grpSpPr>
            <a:xfrm>
              <a:off x="3894606" y="2334874"/>
              <a:ext cx="913198" cy="518984"/>
              <a:chOff x="4000175" y="1462675"/>
              <a:chExt cx="1917275" cy="1140875"/>
            </a:xfrm>
          </p:grpSpPr>
          <p:sp>
            <p:nvSpPr>
              <p:cNvPr id="1279" name="Google Shape;1279;p7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80" name="Google Shape;1280;p74"/>
              <p:cNvGrpSpPr/>
              <p:nvPr/>
            </p:nvGrpSpPr>
            <p:grpSpPr>
              <a:xfrm>
                <a:off x="4000175" y="1462675"/>
                <a:ext cx="1917275" cy="1140875"/>
                <a:chOff x="4000175" y="1462675"/>
                <a:chExt cx="1917275" cy="1140875"/>
              </a:xfrm>
            </p:grpSpPr>
            <p:sp>
              <p:nvSpPr>
                <p:cNvPr id="1281" name="Google Shape;1281;p7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82" name="Google Shape;1282;p7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6" name="Google Shape;1286;p7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7" name="Google Shape;1287;p74"/>
            <p:cNvGrpSpPr/>
            <p:nvPr/>
          </p:nvGrpSpPr>
          <p:grpSpPr>
            <a:xfrm>
              <a:off x="3875768" y="2846704"/>
              <a:ext cx="44796" cy="47366"/>
              <a:chOff x="3960625" y="2587825"/>
              <a:chExt cx="94050" cy="104125"/>
            </a:xfrm>
          </p:grpSpPr>
          <p:sp>
            <p:nvSpPr>
              <p:cNvPr id="1288" name="Google Shape;1288;p7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89" name="Google Shape;1289;p7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74"/>
            <p:cNvGrpSpPr/>
            <p:nvPr/>
          </p:nvGrpSpPr>
          <p:grpSpPr>
            <a:xfrm>
              <a:off x="3782759" y="2807162"/>
              <a:ext cx="82686" cy="85487"/>
              <a:chOff x="3765350" y="2500900"/>
              <a:chExt cx="173600" cy="187925"/>
            </a:xfrm>
          </p:grpSpPr>
          <p:sp>
            <p:nvSpPr>
              <p:cNvPr id="1291" name="Google Shape;1291;p7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92" name="Google Shape;1292;p7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4"/>
            <p:cNvGrpSpPr/>
            <p:nvPr/>
          </p:nvGrpSpPr>
          <p:grpSpPr>
            <a:xfrm>
              <a:off x="3775674" y="2798496"/>
              <a:ext cx="40545" cy="23564"/>
              <a:chOff x="3750475" y="2481850"/>
              <a:chExt cx="85125" cy="51800"/>
            </a:xfrm>
          </p:grpSpPr>
          <p:sp>
            <p:nvSpPr>
              <p:cNvPr id="1298" name="Google Shape;1298;p7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00" name="Google Shape;1300;p74"/>
            <p:cNvGrpSpPr/>
            <p:nvPr/>
          </p:nvGrpSpPr>
          <p:grpSpPr>
            <a:xfrm>
              <a:off x="3716946" y="2776024"/>
              <a:ext cx="81971" cy="76912"/>
              <a:chOff x="3627175" y="2432450"/>
              <a:chExt cx="172100" cy="169075"/>
            </a:xfrm>
          </p:grpSpPr>
          <p:sp>
            <p:nvSpPr>
              <p:cNvPr id="1301" name="Google Shape;1301;p7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3" name="Google Shape;1303;p7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04" name="Google Shape;1304;p74"/>
            <p:cNvGrpSpPr/>
            <p:nvPr/>
          </p:nvGrpSpPr>
          <p:grpSpPr>
            <a:xfrm>
              <a:off x="3685682" y="2845624"/>
              <a:ext cx="29311" cy="45055"/>
              <a:chOff x="3561536" y="2585450"/>
              <a:chExt cx="61539" cy="99045"/>
            </a:xfrm>
          </p:grpSpPr>
          <p:sp>
            <p:nvSpPr>
              <p:cNvPr id="1305" name="Google Shape;1305;p7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07" name="Google Shape;1307;p74"/>
            <p:cNvGrpSpPr/>
            <p:nvPr/>
          </p:nvGrpSpPr>
          <p:grpSpPr>
            <a:xfrm>
              <a:off x="3849905" y="2572252"/>
              <a:ext cx="74339" cy="119559"/>
              <a:chOff x="3906325" y="1984500"/>
              <a:chExt cx="156075" cy="262825"/>
            </a:xfrm>
          </p:grpSpPr>
          <p:sp>
            <p:nvSpPr>
              <p:cNvPr id="1308" name="Google Shape;1308;p7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09" name="Google Shape;1309;p7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74"/>
            <p:cNvGrpSpPr/>
            <p:nvPr/>
          </p:nvGrpSpPr>
          <p:grpSpPr>
            <a:xfrm>
              <a:off x="2654821" y="2414345"/>
              <a:ext cx="667570" cy="558731"/>
              <a:chOff x="1397225" y="1637375"/>
              <a:chExt cx="1401575" cy="1228250"/>
            </a:xfrm>
          </p:grpSpPr>
          <p:sp>
            <p:nvSpPr>
              <p:cNvPr id="1311" name="Google Shape;1311;p7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12" name="Google Shape;1312;p74"/>
              <p:cNvGrpSpPr/>
              <p:nvPr/>
            </p:nvGrpSpPr>
            <p:grpSpPr>
              <a:xfrm>
                <a:off x="1397225" y="1637375"/>
                <a:ext cx="1398775" cy="1228250"/>
                <a:chOff x="1397225" y="1637375"/>
                <a:chExt cx="1398775" cy="1228250"/>
              </a:xfrm>
            </p:grpSpPr>
            <p:sp>
              <p:nvSpPr>
                <p:cNvPr id="1313" name="Google Shape;1313;p7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5" name="Google Shape;1315;p74"/>
            <p:cNvGrpSpPr/>
            <p:nvPr/>
          </p:nvGrpSpPr>
          <p:grpSpPr>
            <a:xfrm>
              <a:off x="3230417" y="3103734"/>
              <a:ext cx="282982" cy="280332"/>
              <a:chOff x="2605700" y="3152850"/>
              <a:chExt cx="594125" cy="616250"/>
            </a:xfrm>
          </p:grpSpPr>
          <p:sp>
            <p:nvSpPr>
              <p:cNvPr id="1316" name="Google Shape;1316;p7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17" name="Google Shape;1317;p7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18" name="Google Shape;1318;p74"/>
            <p:cNvGrpSpPr/>
            <p:nvPr/>
          </p:nvGrpSpPr>
          <p:grpSpPr>
            <a:xfrm>
              <a:off x="3265985" y="3226989"/>
              <a:ext cx="87151" cy="346202"/>
              <a:chOff x="2680375" y="3423800"/>
              <a:chExt cx="182975" cy="761050"/>
            </a:xfrm>
          </p:grpSpPr>
          <p:sp>
            <p:nvSpPr>
              <p:cNvPr id="1319" name="Google Shape;1319;p7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20" name="Google Shape;1320;p7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74"/>
            <p:cNvGrpSpPr/>
            <p:nvPr/>
          </p:nvGrpSpPr>
          <p:grpSpPr>
            <a:xfrm>
              <a:off x="3855466" y="3289811"/>
              <a:ext cx="112514" cy="94210"/>
              <a:chOff x="3918000" y="3561900"/>
              <a:chExt cx="236225" cy="207100"/>
            </a:xfrm>
          </p:grpSpPr>
          <p:sp>
            <p:nvSpPr>
              <p:cNvPr id="1322" name="Google Shape;1322;p7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3" name="Google Shape;1323;p7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7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27" name="Google Shape;1327;p74"/>
            <p:cNvGrpSpPr/>
            <p:nvPr/>
          </p:nvGrpSpPr>
          <p:grpSpPr>
            <a:xfrm>
              <a:off x="2905224" y="2311071"/>
              <a:ext cx="596721" cy="528992"/>
              <a:chOff x="1922950" y="1410350"/>
              <a:chExt cx="1252825" cy="1162875"/>
            </a:xfrm>
          </p:grpSpPr>
          <p:sp>
            <p:nvSpPr>
              <p:cNvPr id="1328" name="Google Shape;1328;p7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44" name="Google Shape;1344;p7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64" name="Google Shape;1364;p7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5" name="Google Shape;1365;p7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3280929" y="3294542"/>
              <a:ext cx="109894" cy="272224"/>
              <a:chOff x="2711750" y="3572300"/>
              <a:chExt cx="230725" cy="598425"/>
            </a:xfrm>
          </p:grpSpPr>
          <p:sp>
            <p:nvSpPr>
              <p:cNvPr id="1367" name="Google Shape;1367;p7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4"/>
            <p:cNvGrpSpPr/>
            <p:nvPr/>
          </p:nvGrpSpPr>
          <p:grpSpPr>
            <a:xfrm>
              <a:off x="3790439" y="2408636"/>
              <a:ext cx="73017" cy="75684"/>
              <a:chOff x="3781475" y="1624825"/>
              <a:chExt cx="153300" cy="166375"/>
            </a:xfrm>
          </p:grpSpPr>
          <p:sp>
            <p:nvSpPr>
              <p:cNvPr id="1371" name="Google Shape;1371;p7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7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74"/>
            <p:cNvGrpSpPr/>
            <p:nvPr/>
          </p:nvGrpSpPr>
          <p:grpSpPr>
            <a:xfrm>
              <a:off x="4403342" y="3107749"/>
              <a:ext cx="316680" cy="101374"/>
              <a:chOff x="5068275" y="3161675"/>
              <a:chExt cx="664875" cy="222850"/>
            </a:xfrm>
          </p:grpSpPr>
          <p:sp>
            <p:nvSpPr>
              <p:cNvPr id="1383" name="Google Shape;1383;p7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7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74"/>
            <p:cNvGrpSpPr/>
            <p:nvPr/>
          </p:nvGrpSpPr>
          <p:grpSpPr>
            <a:xfrm>
              <a:off x="3697513" y="2707266"/>
              <a:ext cx="59549" cy="79733"/>
              <a:chOff x="3586375" y="2281300"/>
              <a:chExt cx="125025" cy="175275"/>
            </a:xfrm>
          </p:grpSpPr>
          <p:sp>
            <p:nvSpPr>
              <p:cNvPr id="1417" name="Google Shape;1417;p7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7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74"/>
            <p:cNvGrpSpPr/>
            <p:nvPr/>
          </p:nvGrpSpPr>
          <p:grpSpPr>
            <a:xfrm>
              <a:off x="4513224" y="3221724"/>
              <a:ext cx="274563" cy="280321"/>
              <a:chOff x="5298975" y="3412225"/>
              <a:chExt cx="576450" cy="616225"/>
            </a:xfrm>
          </p:grpSpPr>
          <p:sp>
            <p:nvSpPr>
              <p:cNvPr id="1421" name="Google Shape;1421;p7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2" name="Google Shape;1422;p7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74"/>
            <p:cNvGrpSpPr/>
            <p:nvPr/>
          </p:nvGrpSpPr>
          <p:grpSpPr>
            <a:xfrm>
              <a:off x="4824403" y="3421846"/>
              <a:ext cx="110132" cy="130647"/>
              <a:chOff x="5952300" y="3852150"/>
              <a:chExt cx="231225" cy="287200"/>
            </a:xfrm>
          </p:grpSpPr>
          <p:sp>
            <p:nvSpPr>
              <p:cNvPr id="1424" name="Google Shape;1424;p7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74"/>
            <p:cNvGrpSpPr/>
            <p:nvPr/>
          </p:nvGrpSpPr>
          <p:grpSpPr>
            <a:xfrm>
              <a:off x="4295710" y="3079670"/>
              <a:ext cx="14968" cy="27135"/>
              <a:chOff x="4842300" y="3099950"/>
              <a:chExt cx="31425" cy="59650"/>
            </a:xfrm>
          </p:grpSpPr>
          <p:sp>
            <p:nvSpPr>
              <p:cNvPr id="1435" name="Google Shape;1435;p7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7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74"/>
            <p:cNvGrpSpPr/>
            <p:nvPr/>
          </p:nvGrpSpPr>
          <p:grpSpPr>
            <a:xfrm>
              <a:off x="3831056" y="2816010"/>
              <a:ext cx="37378" cy="27612"/>
              <a:chOff x="3866750" y="2520350"/>
              <a:chExt cx="78475" cy="60700"/>
            </a:xfrm>
          </p:grpSpPr>
          <p:sp>
            <p:nvSpPr>
              <p:cNvPr id="1448" name="Google Shape;1448;p7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9" name="Google Shape;1469;p7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1" name="Google Shape;1481;p7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74"/>
            <p:cNvGrpSpPr/>
            <p:nvPr/>
          </p:nvGrpSpPr>
          <p:grpSpPr>
            <a:xfrm>
              <a:off x="3632736" y="3051591"/>
              <a:ext cx="63288" cy="45217"/>
              <a:chOff x="3450375" y="3038225"/>
              <a:chExt cx="132875" cy="99400"/>
            </a:xfrm>
          </p:grpSpPr>
          <p:sp>
            <p:nvSpPr>
              <p:cNvPr id="1495" name="Google Shape;1495;p7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7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06" name="Google Shape;1506;p7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16" name="Google Shape;1516;p7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22" name="Google Shape;1522;p7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74"/>
          <p:cNvGrpSpPr/>
          <p:nvPr/>
        </p:nvGrpSpPr>
        <p:grpSpPr>
          <a:xfrm>
            <a:off x="3508906" y="1213377"/>
            <a:ext cx="2078182" cy="1366558"/>
            <a:chOff x="235800" y="830650"/>
            <a:chExt cx="6978450" cy="4588844"/>
          </a:xfrm>
        </p:grpSpPr>
        <p:sp>
          <p:nvSpPr>
            <p:cNvPr id="1533" name="Google Shape;1533;p7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74"/>
          <p:cNvGrpSpPr/>
          <p:nvPr/>
        </p:nvGrpSpPr>
        <p:grpSpPr>
          <a:xfrm>
            <a:off x="742628" y="3064442"/>
            <a:ext cx="2622876" cy="1333540"/>
            <a:chOff x="238125" y="1038125"/>
            <a:chExt cx="7146800" cy="3633625"/>
          </a:xfrm>
        </p:grpSpPr>
        <p:sp>
          <p:nvSpPr>
            <p:cNvPr id="1540" name="Google Shape;1540;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74"/>
          <p:cNvGrpSpPr/>
          <p:nvPr/>
        </p:nvGrpSpPr>
        <p:grpSpPr>
          <a:xfrm>
            <a:off x="5857556" y="1206552"/>
            <a:ext cx="2590840" cy="1380235"/>
            <a:chOff x="233350" y="949250"/>
            <a:chExt cx="7137300" cy="3802300"/>
          </a:xfrm>
        </p:grpSpPr>
        <p:sp>
          <p:nvSpPr>
            <p:cNvPr id="3113" name="Google Shape;3113;p7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74"/>
          <p:cNvGrpSpPr/>
          <p:nvPr/>
        </p:nvGrpSpPr>
        <p:grpSpPr>
          <a:xfrm>
            <a:off x="7671985" y="3251325"/>
            <a:ext cx="104231" cy="320340"/>
            <a:chOff x="7564426" y="3224343"/>
            <a:chExt cx="119985" cy="368801"/>
          </a:xfrm>
        </p:grpSpPr>
        <p:sp>
          <p:nvSpPr>
            <p:cNvPr id="3165" name="Google Shape;3165;p7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74"/>
          <p:cNvGrpSpPr/>
          <p:nvPr/>
        </p:nvGrpSpPr>
        <p:grpSpPr>
          <a:xfrm>
            <a:off x="7371473" y="3245427"/>
            <a:ext cx="189489" cy="332132"/>
            <a:chOff x="8370831" y="3202002"/>
            <a:chExt cx="218129" cy="382376"/>
          </a:xfrm>
        </p:grpSpPr>
        <p:sp>
          <p:nvSpPr>
            <p:cNvPr id="3168" name="Google Shape;3168;p7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74"/>
          <p:cNvGrpSpPr/>
          <p:nvPr/>
        </p:nvGrpSpPr>
        <p:grpSpPr>
          <a:xfrm>
            <a:off x="8094863" y="3656559"/>
            <a:ext cx="309429" cy="267000"/>
            <a:chOff x="6742064" y="3750480"/>
            <a:chExt cx="399315" cy="344560"/>
          </a:xfrm>
        </p:grpSpPr>
        <p:sp>
          <p:nvSpPr>
            <p:cNvPr id="3171" name="Google Shape;3171;p7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74"/>
          <p:cNvGrpSpPr/>
          <p:nvPr/>
        </p:nvGrpSpPr>
        <p:grpSpPr>
          <a:xfrm>
            <a:off x="7633882" y="4007606"/>
            <a:ext cx="180437" cy="281608"/>
            <a:chOff x="7248525" y="3739696"/>
            <a:chExt cx="230531" cy="359790"/>
          </a:xfrm>
        </p:grpSpPr>
        <p:sp>
          <p:nvSpPr>
            <p:cNvPr id="3174" name="Google Shape;3174;p7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74"/>
          <p:cNvGrpSpPr/>
          <p:nvPr/>
        </p:nvGrpSpPr>
        <p:grpSpPr>
          <a:xfrm>
            <a:off x="7879801" y="3650830"/>
            <a:ext cx="162896" cy="278710"/>
            <a:chOff x="7601242" y="3729267"/>
            <a:chExt cx="222566" cy="380803"/>
          </a:xfrm>
        </p:grpSpPr>
        <p:sp>
          <p:nvSpPr>
            <p:cNvPr id="3177" name="Google Shape;3177;p7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74"/>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74"/>
          <p:cNvGrpSpPr/>
          <p:nvPr/>
        </p:nvGrpSpPr>
        <p:grpSpPr>
          <a:xfrm>
            <a:off x="7369446" y="3651971"/>
            <a:ext cx="193543" cy="275990"/>
            <a:chOff x="8304647" y="3738687"/>
            <a:chExt cx="225076" cy="320956"/>
          </a:xfrm>
        </p:grpSpPr>
        <p:sp>
          <p:nvSpPr>
            <p:cNvPr id="3181" name="Google Shape;3181;p7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74"/>
          <p:cNvGrpSpPr/>
          <p:nvPr/>
        </p:nvGrpSpPr>
        <p:grpSpPr>
          <a:xfrm>
            <a:off x="7641939" y="3651971"/>
            <a:ext cx="178492" cy="275990"/>
            <a:chOff x="8615101" y="3738687"/>
            <a:chExt cx="207573" cy="320956"/>
          </a:xfrm>
        </p:grpSpPr>
        <p:sp>
          <p:nvSpPr>
            <p:cNvPr id="3185" name="Google Shape;3185;p7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8" name="Google Shape;3188;p74"/>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74"/>
          <p:cNvGrpSpPr/>
          <p:nvPr/>
        </p:nvGrpSpPr>
        <p:grpSpPr>
          <a:xfrm>
            <a:off x="6036644" y="3773459"/>
            <a:ext cx="557670" cy="511283"/>
            <a:chOff x="6015419" y="3716859"/>
            <a:chExt cx="557671" cy="511283"/>
          </a:xfrm>
        </p:grpSpPr>
        <p:sp>
          <p:nvSpPr>
            <p:cNvPr id="3190" name="Google Shape;3190;p7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74"/>
            <p:cNvGrpSpPr/>
            <p:nvPr/>
          </p:nvGrpSpPr>
          <p:grpSpPr>
            <a:xfrm>
              <a:off x="6036094" y="3716980"/>
              <a:ext cx="529860" cy="510468"/>
              <a:chOff x="6036094" y="3716980"/>
              <a:chExt cx="529860" cy="510468"/>
            </a:xfrm>
          </p:grpSpPr>
          <p:sp>
            <p:nvSpPr>
              <p:cNvPr id="3192" name="Google Shape;3192;p7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2" name="Google Shape;3202;p74"/>
          <p:cNvGrpSpPr/>
          <p:nvPr/>
        </p:nvGrpSpPr>
        <p:grpSpPr>
          <a:xfrm>
            <a:off x="6665529" y="3130228"/>
            <a:ext cx="576302" cy="511871"/>
            <a:chOff x="6644304" y="3073628"/>
            <a:chExt cx="576302" cy="511871"/>
          </a:xfrm>
        </p:grpSpPr>
        <p:sp>
          <p:nvSpPr>
            <p:cNvPr id="3203" name="Google Shape;3203;p7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74"/>
            <p:cNvGrpSpPr/>
            <p:nvPr/>
          </p:nvGrpSpPr>
          <p:grpSpPr>
            <a:xfrm>
              <a:off x="6712169" y="3085440"/>
              <a:ext cx="481622" cy="494913"/>
              <a:chOff x="6712169" y="3085440"/>
              <a:chExt cx="481622" cy="494913"/>
            </a:xfrm>
          </p:grpSpPr>
          <p:sp>
            <p:nvSpPr>
              <p:cNvPr id="3205" name="Google Shape;3205;p7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0" name="Google Shape;3210;p7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3" name="Google Shape;3213;p74"/>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74"/>
          <p:cNvGrpSpPr/>
          <p:nvPr/>
        </p:nvGrpSpPr>
        <p:grpSpPr>
          <a:xfrm>
            <a:off x="6673379" y="3773223"/>
            <a:ext cx="560631" cy="511352"/>
            <a:chOff x="6652154" y="3716623"/>
            <a:chExt cx="560631" cy="511352"/>
          </a:xfrm>
        </p:grpSpPr>
        <p:sp>
          <p:nvSpPr>
            <p:cNvPr id="3215" name="Google Shape;3215;p7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74"/>
            <p:cNvGrpSpPr/>
            <p:nvPr/>
          </p:nvGrpSpPr>
          <p:grpSpPr>
            <a:xfrm>
              <a:off x="6669657" y="3716715"/>
              <a:ext cx="466779" cy="464290"/>
              <a:chOff x="6669657" y="3716715"/>
              <a:chExt cx="466779" cy="464290"/>
            </a:xfrm>
          </p:grpSpPr>
          <p:sp>
            <p:nvSpPr>
              <p:cNvPr id="3217" name="Google Shape;3217;p7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0" name="Google Shape;3230;p74"/>
          <p:cNvGrpSpPr/>
          <p:nvPr/>
        </p:nvGrpSpPr>
        <p:grpSpPr>
          <a:xfrm>
            <a:off x="7867470" y="4054631"/>
            <a:ext cx="187557" cy="187557"/>
            <a:chOff x="8565775" y="671075"/>
            <a:chExt cx="441000" cy="441000"/>
          </a:xfrm>
        </p:grpSpPr>
        <p:sp>
          <p:nvSpPr>
            <p:cNvPr id="3231" name="Google Shape;3231;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3" name="Google Shape;3233;p74"/>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74"/>
          <p:cNvGrpSpPr/>
          <p:nvPr/>
        </p:nvGrpSpPr>
        <p:grpSpPr>
          <a:xfrm>
            <a:off x="6021325" y="3132850"/>
            <a:ext cx="587871" cy="512373"/>
            <a:chOff x="6000100" y="3076250"/>
            <a:chExt cx="587871" cy="512373"/>
          </a:xfrm>
        </p:grpSpPr>
        <p:sp>
          <p:nvSpPr>
            <p:cNvPr id="3236" name="Google Shape;3236;p7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7" name="Google Shape;3237;p74"/>
            <p:cNvGrpSpPr/>
            <p:nvPr/>
          </p:nvGrpSpPr>
          <p:grpSpPr>
            <a:xfrm>
              <a:off x="6031360" y="3076713"/>
              <a:ext cx="539107" cy="480965"/>
              <a:chOff x="6031360" y="3076713"/>
              <a:chExt cx="539107" cy="480965"/>
            </a:xfrm>
          </p:grpSpPr>
          <p:sp>
            <p:nvSpPr>
              <p:cNvPr id="3238" name="Google Shape;3238;p7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5" name="Google Shape;3245;p74"/>
          <p:cNvGrpSpPr/>
          <p:nvPr/>
        </p:nvGrpSpPr>
        <p:grpSpPr>
          <a:xfrm>
            <a:off x="3597785" y="3065882"/>
            <a:ext cx="2241344" cy="1330656"/>
            <a:chOff x="3597785" y="3065882"/>
            <a:chExt cx="2241344" cy="1330656"/>
          </a:xfrm>
        </p:grpSpPr>
        <p:grpSp>
          <p:nvGrpSpPr>
            <p:cNvPr id="3246" name="Google Shape;3246;p74"/>
            <p:cNvGrpSpPr/>
            <p:nvPr/>
          </p:nvGrpSpPr>
          <p:grpSpPr>
            <a:xfrm>
              <a:off x="5296908" y="3937355"/>
              <a:ext cx="143198" cy="32380"/>
              <a:chOff x="5296908" y="3937355"/>
              <a:chExt cx="143198" cy="32380"/>
            </a:xfrm>
          </p:grpSpPr>
          <p:sp>
            <p:nvSpPr>
              <p:cNvPr id="3247" name="Google Shape;3247;p7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74"/>
              <p:cNvGrpSpPr/>
              <p:nvPr/>
            </p:nvGrpSpPr>
            <p:grpSpPr>
              <a:xfrm>
                <a:off x="5402331" y="3937355"/>
                <a:ext cx="37776" cy="32380"/>
                <a:chOff x="5402331" y="3937355"/>
                <a:chExt cx="37776" cy="32380"/>
              </a:xfrm>
            </p:grpSpPr>
            <p:sp>
              <p:nvSpPr>
                <p:cNvPr id="3249" name="Google Shape;3249;p7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4"/>
              <p:cNvGrpSpPr/>
              <p:nvPr/>
            </p:nvGrpSpPr>
            <p:grpSpPr>
              <a:xfrm>
                <a:off x="5296908" y="3937355"/>
                <a:ext cx="37783" cy="32380"/>
                <a:chOff x="5296908" y="3937355"/>
                <a:chExt cx="37783" cy="32380"/>
              </a:xfrm>
            </p:grpSpPr>
            <p:sp>
              <p:nvSpPr>
                <p:cNvPr id="3252" name="Google Shape;3252;p7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4" name="Google Shape;3254;p74"/>
            <p:cNvGrpSpPr/>
            <p:nvPr/>
          </p:nvGrpSpPr>
          <p:grpSpPr>
            <a:xfrm>
              <a:off x="4724163" y="3119631"/>
              <a:ext cx="120838" cy="84218"/>
              <a:chOff x="4724163" y="3119631"/>
              <a:chExt cx="120838" cy="84218"/>
            </a:xfrm>
          </p:grpSpPr>
          <p:grpSp>
            <p:nvGrpSpPr>
              <p:cNvPr id="3255" name="Google Shape;3255;p74"/>
              <p:cNvGrpSpPr/>
              <p:nvPr/>
            </p:nvGrpSpPr>
            <p:grpSpPr>
              <a:xfrm>
                <a:off x="4746712" y="3132773"/>
                <a:ext cx="86869" cy="56424"/>
                <a:chOff x="4746712" y="3132773"/>
                <a:chExt cx="86869" cy="56424"/>
              </a:xfrm>
            </p:grpSpPr>
            <p:sp>
              <p:nvSpPr>
                <p:cNvPr id="3256" name="Google Shape;3256;p7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74"/>
              <p:cNvGrpSpPr/>
              <p:nvPr/>
            </p:nvGrpSpPr>
            <p:grpSpPr>
              <a:xfrm>
                <a:off x="4773634" y="3143336"/>
                <a:ext cx="37776" cy="32451"/>
                <a:chOff x="4773634" y="3143336"/>
                <a:chExt cx="37776" cy="32451"/>
              </a:xfrm>
            </p:grpSpPr>
            <p:sp>
              <p:nvSpPr>
                <p:cNvPr id="3259" name="Google Shape;3259;p7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74"/>
              <p:cNvGrpSpPr/>
              <p:nvPr/>
            </p:nvGrpSpPr>
            <p:grpSpPr>
              <a:xfrm>
                <a:off x="4724163" y="3131248"/>
                <a:ext cx="37776" cy="32459"/>
                <a:chOff x="4724163" y="3131248"/>
                <a:chExt cx="37776" cy="32459"/>
              </a:xfrm>
            </p:grpSpPr>
            <p:sp>
              <p:nvSpPr>
                <p:cNvPr id="3262" name="Google Shape;3262;p7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74"/>
              <p:cNvGrpSpPr/>
              <p:nvPr/>
            </p:nvGrpSpPr>
            <p:grpSpPr>
              <a:xfrm>
                <a:off x="4755081" y="3176054"/>
                <a:ext cx="32357" cy="27795"/>
                <a:chOff x="4755081" y="3176054"/>
                <a:chExt cx="32357" cy="27795"/>
              </a:xfrm>
            </p:grpSpPr>
            <p:sp>
              <p:nvSpPr>
                <p:cNvPr id="3265" name="Google Shape;3265;p7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4"/>
              <p:cNvGrpSpPr/>
              <p:nvPr/>
            </p:nvGrpSpPr>
            <p:grpSpPr>
              <a:xfrm>
                <a:off x="4812550" y="3119631"/>
                <a:ext cx="32451" cy="27803"/>
                <a:chOff x="4812550" y="3119631"/>
                <a:chExt cx="32451" cy="27803"/>
              </a:xfrm>
            </p:grpSpPr>
            <p:sp>
              <p:nvSpPr>
                <p:cNvPr id="3268" name="Google Shape;3268;p7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0" name="Google Shape;3270;p74"/>
            <p:cNvGrpSpPr/>
            <p:nvPr/>
          </p:nvGrpSpPr>
          <p:grpSpPr>
            <a:xfrm>
              <a:off x="5382826" y="4027197"/>
              <a:ext cx="268967" cy="250422"/>
              <a:chOff x="5382826" y="4027197"/>
              <a:chExt cx="268967" cy="250422"/>
            </a:xfrm>
          </p:grpSpPr>
          <p:grpSp>
            <p:nvGrpSpPr>
              <p:cNvPr id="3271" name="Google Shape;3271;p74"/>
              <p:cNvGrpSpPr/>
              <p:nvPr/>
            </p:nvGrpSpPr>
            <p:grpSpPr>
              <a:xfrm>
                <a:off x="5405280" y="4042510"/>
                <a:ext cx="237570" cy="218647"/>
                <a:chOff x="5405280" y="4042510"/>
                <a:chExt cx="237570" cy="218647"/>
              </a:xfrm>
            </p:grpSpPr>
            <p:sp>
              <p:nvSpPr>
                <p:cNvPr id="3272" name="Google Shape;3272;p7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74"/>
              <p:cNvGrpSpPr/>
              <p:nvPr/>
            </p:nvGrpSpPr>
            <p:grpSpPr>
              <a:xfrm>
                <a:off x="5382826" y="4125549"/>
                <a:ext cx="37776" cy="32380"/>
                <a:chOff x="5382826" y="4125549"/>
                <a:chExt cx="37776" cy="32380"/>
              </a:xfrm>
            </p:grpSpPr>
            <p:sp>
              <p:nvSpPr>
                <p:cNvPr id="3279" name="Google Shape;3279;p7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74"/>
              <p:cNvGrpSpPr/>
              <p:nvPr/>
            </p:nvGrpSpPr>
            <p:grpSpPr>
              <a:xfrm>
                <a:off x="5475680" y="4195587"/>
                <a:ext cx="37783" cy="32364"/>
                <a:chOff x="5475680" y="4195587"/>
                <a:chExt cx="37783" cy="32364"/>
              </a:xfrm>
            </p:grpSpPr>
            <p:sp>
              <p:nvSpPr>
                <p:cNvPr id="3282" name="Google Shape;3282;p7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74"/>
              <p:cNvGrpSpPr/>
              <p:nvPr/>
            </p:nvGrpSpPr>
            <p:grpSpPr>
              <a:xfrm>
                <a:off x="5532575" y="4027197"/>
                <a:ext cx="33308" cy="32262"/>
                <a:chOff x="5532575" y="4027197"/>
                <a:chExt cx="33308" cy="32262"/>
              </a:xfrm>
            </p:grpSpPr>
            <p:sp>
              <p:nvSpPr>
                <p:cNvPr id="3285" name="Google Shape;3285;p7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74"/>
              <p:cNvGrpSpPr/>
              <p:nvPr/>
            </p:nvGrpSpPr>
            <p:grpSpPr>
              <a:xfrm>
                <a:off x="5590706" y="4245348"/>
                <a:ext cx="33497" cy="32270"/>
                <a:chOff x="5590706" y="4245348"/>
                <a:chExt cx="33497" cy="32270"/>
              </a:xfrm>
            </p:grpSpPr>
            <p:sp>
              <p:nvSpPr>
                <p:cNvPr id="3288" name="Google Shape;3288;p7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4"/>
              <p:cNvGrpSpPr/>
              <p:nvPr/>
            </p:nvGrpSpPr>
            <p:grpSpPr>
              <a:xfrm>
                <a:off x="5618681" y="4109677"/>
                <a:ext cx="33112" cy="32357"/>
                <a:chOff x="5618681" y="4109677"/>
                <a:chExt cx="33112" cy="32357"/>
              </a:xfrm>
            </p:grpSpPr>
            <p:sp>
              <p:nvSpPr>
                <p:cNvPr id="3291" name="Google Shape;3291;p7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4"/>
              <p:cNvGrpSpPr/>
              <p:nvPr/>
            </p:nvGrpSpPr>
            <p:grpSpPr>
              <a:xfrm>
                <a:off x="5479298" y="4128262"/>
                <a:ext cx="31405" cy="26906"/>
                <a:chOff x="5479298" y="4128262"/>
                <a:chExt cx="31405" cy="26906"/>
              </a:xfrm>
            </p:grpSpPr>
            <p:sp>
              <p:nvSpPr>
                <p:cNvPr id="3294" name="Google Shape;3294;p7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74"/>
              <p:cNvGrpSpPr/>
              <p:nvPr/>
            </p:nvGrpSpPr>
            <p:grpSpPr>
              <a:xfrm>
                <a:off x="5582903" y="4180116"/>
                <a:ext cx="31499" cy="26898"/>
                <a:chOff x="5582903" y="4180116"/>
                <a:chExt cx="31499" cy="26898"/>
              </a:xfrm>
            </p:grpSpPr>
            <p:sp>
              <p:nvSpPr>
                <p:cNvPr id="3297" name="Google Shape;3297;p7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9" name="Google Shape;3299;p74"/>
            <p:cNvGrpSpPr/>
            <p:nvPr/>
          </p:nvGrpSpPr>
          <p:grpSpPr>
            <a:xfrm>
              <a:off x="3977681" y="3230323"/>
              <a:ext cx="94584" cy="84085"/>
              <a:chOff x="3977681" y="3230323"/>
              <a:chExt cx="94584" cy="84085"/>
            </a:xfrm>
          </p:grpSpPr>
          <p:grpSp>
            <p:nvGrpSpPr>
              <p:cNvPr id="3300" name="Google Shape;3300;p74"/>
              <p:cNvGrpSpPr/>
              <p:nvPr/>
            </p:nvGrpSpPr>
            <p:grpSpPr>
              <a:xfrm>
                <a:off x="4000135" y="3243041"/>
                <a:ext cx="59570" cy="57186"/>
                <a:chOff x="4000135" y="3243041"/>
                <a:chExt cx="59570" cy="57186"/>
              </a:xfrm>
            </p:grpSpPr>
            <p:sp>
              <p:nvSpPr>
                <p:cNvPr id="3301" name="Google Shape;3301;p7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74"/>
              <p:cNvGrpSpPr/>
              <p:nvPr/>
            </p:nvGrpSpPr>
            <p:grpSpPr>
              <a:xfrm>
                <a:off x="3977681" y="3245872"/>
                <a:ext cx="37783" cy="32380"/>
                <a:chOff x="3977681" y="3245872"/>
                <a:chExt cx="37783" cy="32380"/>
              </a:xfrm>
            </p:grpSpPr>
            <p:sp>
              <p:nvSpPr>
                <p:cNvPr id="3305" name="Google Shape;3305;p7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74"/>
              <p:cNvGrpSpPr/>
              <p:nvPr/>
            </p:nvGrpSpPr>
            <p:grpSpPr>
              <a:xfrm>
                <a:off x="4040860" y="3262672"/>
                <a:ext cx="31405" cy="27001"/>
                <a:chOff x="4040860" y="3262672"/>
                <a:chExt cx="31405" cy="27001"/>
              </a:xfrm>
            </p:grpSpPr>
            <p:sp>
              <p:nvSpPr>
                <p:cNvPr id="3308" name="Google Shape;3308;p7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74"/>
              <p:cNvGrpSpPr/>
              <p:nvPr/>
            </p:nvGrpSpPr>
            <p:grpSpPr>
              <a:xfrm>
                <a:off x="4021072" y="3230323"/>
                <a:ext cx="31397" cy="26906"/>
                <a:chOff x="4021072" y="3230323"/>
                <a:chExt cx="31397" cy="26906"/>
              </a:xfrm>
            </p:grpSpPr>
            <p:sp>
              <p:nvSpPr>
                <p:cNvPr id="3311" name="Google Shape;3311;p7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4"/>
              <p:cNvGrpSpPr/>
              <p:nvPr/>
            </p:nvGrpSpPr>
            <p:grpSpPr>
              <a:xfrm>
                <a:off x="4001472" y="3287462"/>
                <a:ext cx="31499" cy="26945"/>
                <a:chOff x="4001472" y="3287462"/>
                <a:chExt cx="31499" cy="26945"/>
              </a:xfrm>
            </p:grpSpPr>
            <p:sp>
              <p:nvSpPr>
                <p:cNvPr id="3314" name="Google Shape;3314;p7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6" name="Google Shape;3316;p74"/>
            <p:cNvGrpSpPr/>
            <p:nvPr/>
          </p:nvGrpSpPr>
          <p:grpSpPr>
            <a:xfrm>
              <a:off x="4084715" y="3258865"/>
              <a:ext cx="184961" cy="137268"/>
              <a:chOff x="4084715" y="3258865"/>
              <a:chExt cx="184961" cy="137268"/>
            </a:xfrm>
          </p:grpSpPr>
          <p:grpSp>
            <p:nvGrpSpPr>
              <p:cNvPr id="3317" name="Google Shape;3317;p74"/>
              <p:cNvGrpSpPr/>
              <p:nvPr/>
            </p:nvGrpSpPr>
            <p:grpSpPr>
              <a:xfrm>
                <a:off x="4107453" y="3271583"/>
                <a:ext cx="153470" cy="110275"/>
                <a:chOff x="4107453" y="3271583"/>
                <a:chExt cx="153470" cy="110275"/>
              </a:xfrm>
            </p:grpSpPr>
            <p:sp>
              <p:nvSpPr>
                <p:cNvPr id="3318" name="Google Shape;3318;p7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74"/>
              <p:cNvGrpSpPr/>
              <p:nvPr/>
            </p:nvGrpSpPr>
            <p:grpSpPr>
              <a:xfrm>
                <a:off x="4136947" y="3258865"/>
                <a:ext cx="31499" cy="27001"/>
                <a:chOff x="4136947" y="3258865"/>
                <a:chExt cx="31499" cy="27001"/>
              </a:xfrm>
            </p:grpSpPr>
            <p:sp>
              <p:nvSpPr>
                <p:cNvPr id="3323" name="Google Shape;3323;p7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74"/>
              <p:cNvGrpSpPr/>
              <p:nvPr/>
            </p:nvGrpSpPr>
            <p:grpSpPr>
              <a:xfrm>
                <a:off x="4084715" y="3266478"/>
                <a:ext cx="31468" cy="26898"/>
                <a:chOff x="4084715" y="3266478"/>
                <a:chExt cx="31468" cy="26898"/>
              </a:xfrm>
            </p:grpSpPr>
            <p:sp>
              <p:nvSpPr>
                <p:cNvPr id="3326" name="Google Shape;3326;p7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4"/>
              <p:cNvGrpSpPr/>
              <p:nvPr/>
            </p:nvGrpSpPr>
            <p:grpSpPr>
              <a:xfrm>
                <a:off x="4159213" y="3279849"/>
                <a:ext cx="31405" cy="26945"/>
                <a:chOff x="4159213" y="3279849"/>
                <a:chExt cx="31405" cy="26945"/>
              </a:xfrm>
            </p:grpSpPr>
            <p:sp>
              <p:nvSpPr>
                <p:cNvPr id="3329" name="Google Shape;3329;p7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74"/>
              <p:cNvGrpSpPr/>
              <p:nvPr/>
            </p:nvGrpSpPr>
            <p:grpSpPr>
              <a:xfrm>
                <a:off x="4201550" y="3266502"/>
                <a:ext cx="31405" cy="26883"/>
                <a:chOff x="4201550" y="3266502"/>
                <a:chExt cx="31405" cy="26883"/>
              </a:xfrm>
            </p:grpSpPr>
            <p:sp>
              <p:nvSpPr>
                <p:cNvPr id="3332" name="Google Shape;3332;p7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4"/>
              <p:cNvGrpSpPr/>
              <p:nvPr/>
            </p:nvGrpSpPr>
            <p:grpSpPr>
              <a:xfrm>
                <a:off x="4201550" y="3338278"/>
                <a:ext cx="31405" cy="26930"/>
                <a:chOff x="4201550" y="3338278"/>
                <a:chExt cx="31405" cy="26930"/>
              </a:xfrm>
            </p:grpSpPr>
            <p:sp>
              <p:nvSpPr>
                <p:cNvPr id="3335" name="Google Shape;3335;p7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74"/>
              <p:cNvGrpSpPr/>
              <p:nvPr/>
            </p:nvGrpSpPr>
            <p:grpSpPr>
              <a:xfrm>
                <a:off x="4238272" y="3369132"/>
                <a:ext cx="31405" cy="27001"/>
                <a:chOff x="4238272" y="3369132"/>
                <a:chExt cx="31405" cy="27001"/>
              </a:xfrm>
            </p:grpSpPr>
            <p:sp>
              <p:nvSpPr>
                <p:cNvPr id="3338" name="Google Shape;3338;p7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74"/>
            <p:cNvGrpSpPr/>
            <p:nvPr/>
          </p:nvGrpSpPr>
          <p:grpSpPr>
            <a:xfrm>
              <a:off x="4068639" y="3200169"/>
              <a:ext cx="77643" cy="37272"/>
              <a:chOff x="4068639" y="3200169"/>
              <a:chExt cx="77643" cy="37272"/>
            </a:xfrm>
          </p:grpSpPr>
          <p:sp>
            <p:nvSpPr>
              <p:cNvPr id="3341" name="Google Shape;3341;p7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74"/>
              <p:cNvGrpSpPr/>
              <p:nvPr/>
            </p:nvGrpSpPr>
            <p:grpSpPr>
              <a:xfrm>
                <a:off x="4114878" y="3200169"/>
                <a:ext cx="31405" cy="26993"/>
                <a:chOff x="4114878" y="3200169"/>
                <a:chExt cx="31405" cy="26993"/>
              </a:xfrm>
            </p:grpSpPr>
            <p:sp>
              <p:nvSpPr>
                <p:cNvPr id="3343" name="Google Shape;3343;p7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74"/>
              <p:cNvGrpSpPr/>
              <p:nvPr/>
            </p:nvGrpSpPr>
            <p:grpSpPr>
              <a:xfrm>
                <a:off x="4068639" y="3210535"/>
                <a:ext cx="31499" cy="26906"/>
                <a:chOff x="4068639" y="3210535"/>
                <a:chExt cx="31499" cy="26906"/>
              </a:xfrm>
            </p:grpSpPr>
            <p:sp>
              <p:nvSpPr>
                <p:cNvPr id="3346" name="Google Shape;3346;p7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8" name="Google Shape;3348;p74"/>
            <p:cNvGrpSpPr/>
            <p:nvPr/>
          </p:nvGrpSpPr>
          <p:grpSpPr>
            <a:xfrm>
              <a:off x="3869702" y="3066935"/>
              <a:ext cx="382664" cy="190294"/>
              <a:chOff x="3869702" y="3066935"/>
              <a:chExt cx="382664" cy="190294"/>
            </a:xfrm>
          </p:grpSpPr>
          <p:grpSp>
            <p:nvGrpSpPr>
              <p:cNvPr id="3349" name="Google Shape;3349;p74"/>
              <p:cNvGrpSpPr/>
              <p:nvPr/>
            </p:nvGrpSpPr>
            <p:grpSpPr>
              <a:xfrm>
                <a:off x="3888633" y="3082351"/>
                <a:ext cx="351172" cy="160698"/>
                <a:chOff x="3888633" y="3082351"/>
                <a:chExt cx="351172" cy="160698"/>
              </a:xfrm>
            </p:grpSpPr>
            <p:sp>
              <p:nvSpPr>
                <p:cNvPr id="3350" name="Google Shape;3350;p7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74"/>
              <p:cNvGrpSpPr/>
              <p:nvPr/>
            </p:nvGrpSpPr>
            <p:grpSpPr>
              <a:xfrm>
                <a:off x="4143703" y="3066935"/>
                <a:ext cx="37783" cy="32357"/>
                <a:chOff x="4143703" y="3066935"/>
                <a:chExt cx="37783" cy="32357"/>
              </a:xfrm>
            </p:grpSpPr>
            <p:sp>
              <p:nvSpPr>
                <p:cNvPr id="3357" name="Google Shape;3357;p7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74"/>
              <p:cNvGrpSpPr/>
              <p:nvPr/>
            </p:nvGrpSpPr>
            <p:grpSpPr>
              <a:xfrm>
                <a:off x="4044565" y="3103563"/>
                <a:ext cx="37783" cy="32451"/>
                <a:chOff x="4044565" y="3103563"/>
                <a:chExt cx="37783" cy="32451"/>
              </a:xfrm>
            </p:grpSpPr>
            <p:sp>
              <p:nvSpPr>
                <p:cNvPr id="3360" name="Google Shape;3360;p7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4"/>
              <p:cNvGrpSpPr/>
              <p:nvPr/>
            </p:nvGrpSpPr>
            <p:grpSpPr>
              <a:xfrm>
                <a:off x="4017454" y="3188237"/>
                <a:ext cx="37776" cy="32357"/>
                <a:chOff x="4017454" y="3188237"/>
                <a:chExt cx="37776" cy="32357"/>
              </a:xfrm>
            </p:grpSpPr>
            <p:sp>
              <p:nvSpPr>
                <p:cNvPr id="3363" name="Google Shape;3363;p7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74"/>
              <p:cNvGrpSpPr/>
              <p:nvPr/>
            </p:nvGrpSpPr>
            <p:grpSpPr>
              <a:xfrm>
                <a:off x="3921548" y="3157509"/>
                <a:ext cx="37783" cy="32357"/>
                <a:chOff x="3921548" y="3157509"/>
                <a:chExt cx="37783" cy="32357"/>
              </a:xfrm>
            </p:grpSpPr>
            <p:sp>
              <p:nvSpPr>
                <p:cNvPr id="3366" name="Google Shape;3366;p7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74"/>
              <p:cNvGrpSpPr/>
              <p:nvPr/>
            </p:nvGrpSpPr>
            <p:grpSpPr>
              <a:xfrm>
                <a:off x="3939056" y="3211620"/>
                <a:ext cx="37783" cy="32380"/>
                <a:chOff x="3939056" y="3211620"/>
                <a:chExt cx="37783" cy="32380"/>
              </a:xfrm>
            </p:grpSpPr>
            <p:sp>
              <p:nvSpPr>
                <p:cNvPr id="3369" name="Google Shape;3369;p7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74"/>
              <p:cNvGrpSpPr/>
              <p:nvPr/>
            </p:nvGrpSpPr>
            <p:grpSpPr>
              <a:xfrm>
                <a:off x="4176240" y="3136965"/>
                <a:ext cx="31405" cy="26930"/>
                <a:chOff x="4176240" y="3136965"/>
                <a:chExt cx="31405" cy="26930"/>
              </a:xfrm>
            </p:grpSpPr>
            <p:sp>
              <p:nvSpPr>
                <p:cNvPr id="3372" name="Google Shape;3372;p7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4"/>
              <p:cNvGrpSpPr/>
              <p:nvPr/>
            </p:nvGrpSpPr>
            <p:grpSpPr>
              <a:xfrm>
                <a:off x="4133148" y="3152593"/>
                <a:ext cx="31499" cy="27001"/>
                <a:chOff x="4133148" y="3152593"/>
                <a:chExt cx="31499" cy="27001"/>
              </a:xfrm>
            </p:grpSpPr>
            <p:sp>
              <p:nvSpPr>
                <p:cNvPr id="3375" name="Google Shape;3375;p7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74"/>
              <p:cNvGrpSpPr/>
              <p:nvPr/>
            </p:nvGrpSpPr>
            <p:grpSpPr>
              <a:xfrm>
                <a:off x="4220866" y="3073534"/>
                <a:ext cx="31499" cy="26898"/>
                <a:chOff x="4220866" y="3073534"/>
                <a:chExt cx="31499" cy="26898"/>
              </a:xfrm>
            </p:grpSpPr>
            <p:sp>
              <p:nvSpPr>
                <p:cNvPr id="3378" name="Google Shape;3378;p7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74"/>
              <p:cNvGrpSpPr/>
              <p:nvPr/>
            </p:nvGrpSpPr>
            <p:grpSpPr>
              <a:xfrm>
                <a:off x="3869702" y="3230323"/>
                <a:ext cx="31499" cy="26906"/>
                <a:chOff x="3869702" y="3230323"/>
                <a:chExt cx="31499" cy="26906"/>
              </a:xfrm>
            </p:grpSpPr>
            <p:sp>
              <p:nvSpPr>
                <p:cNvPr id="3381" name="Google Shape;3381;p7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3" name="Google Shape;3383;p74"/>
            <p:cNvGrpSpPr/>
            <p:nvPr/>
          </p:nvGrpSpPr>
          <p:grpSpPr>
            <a:xfrm>
              <a:off x="4271383" y="3065882"/>
              <a:ext cx="304556" cy="341663"/>
              <a:chOff x="4271383" y="3065882"/>
              <a:chExt cx="304556" cy="341663"/>
            </a:xfrm>
          </p:grpSpPr>
          <p:grpSp>
            <p:nvGrpSpPr>
              <p:cNvPr id="3384" name="Google Shape;3384;p74"/>
              <p:cNvGrpSpPr/>
              <p:nvPr/>
            </p:nvGrpSpPr>
            <p:grpSpPr>
              <a:xfrm>
                <a:off x="4293838" y="3078639"/>
                <a:ext cx="269353" cy="311973"/>
                <a:chOff x="4293838" y="3078639"/>
                <a:chExt cx="269353" cy="311973"/>
              </a:xfrm>
            </p:grpSpPr>
            <p:sp>
              <p:nvSpPr>
                <p:cNvPr id="3385" name="Google Shape;3385;p7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74"/>
              <p:cNvGrpSpPr/>
              <p:nvPr/>
            </p:nvGrpSpPr>
            <p:grpSpPr>
              <a:xfrm>
                <a:off x="4538164" y="3342061"/>
                <a:ext cx="37776" cy="32380"/>
                <a:chOff x="4538164" y="3342061"/>
                <a:chExt cx="37776" cy="32380"/>
              </a:xfrm>
            </p:grpSpPr>
            <p:sp>
              <p:nvSpPr>
                <p:cNvPr id="3403" name="Google Shape;3403;p7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74"/>
              <p:cNvGrpSpPr/>
              <p:nvPr/>
            </p:nvGrpSpPr>
            <p:grpSpPr>
              <a:xfrm>
                <a:off x="4271383" y="3194742"/>
                <a:ext cx="37783" cy="32420"/>
                <a:chOff x="4271383" y="3194742"/>
                <a:chExt cx="37783" cy="32420"/>
              </a:xfrm>
            </p:grpSpPr>
            <p:sp>
              <p:nvSpPr>
                <p:cNvPr id="3406" name="Google Shape;3406;p7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74"/>
              <p:cNvGrpSpPr/>
              <p:nvPr/>
            </p:nvGrpSpPr>
            <p:grpSpPr>
              <a:xfrm>
                <a:off x="4284416" y="3084058"/>
                <a:ext cx="37783" cy="32357"/>
                <a:chOff x="4284416" y="3084058"/>
                <a:chExt cx="37783" cy="32357"/>
              </a:xfrm>
            </p:grpSpPr>
            <p:sp>
              <p:nvSpPr>
                <p:cNvPr id="3409" name="Google Shape;3409;p7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74"/>
              <p:cNvGrpSpPr/>
              <p:nvPr/>
            </p:nvGrpSpPr>
            <p:grpSpPr>
              <a:xfrm>
                <a:off x="4478697" y="3297561"/>
                <a:ext cx="37776" cy="32451"/>
                <a:chOff x="4478697" y="3297561"/>
                <a:chExt cx="37776" cy="32451"/>
              </a:xfrm>
            </p:grpSpPr>
            <p:sp>
              <p:nvSpPr>
                <p:cNvPr id="3412" name="Google Shape;3412;p7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4"/>
              <p:cNvGrpSpPr/>
              <p:nvPr/>
            </p:nvGrpSpPr>
            <p:grpSpPr>
              <a:xfrm>
                <a:off x="4411813" y="3331711"/>
                <a:ext cx="37776" cy="32451"/>
                <a:chOff x="4411813" y="3331711"/>
                <a:chExt cx="37776" cy="32451"/>
              </a:xfrm>
            </p:grpSpPr>
            <p:sp>
              <p:nvSpPr>
                <p:cNvPr id="3415" name="Google Shape;3415;p7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74"/>
              <p:cNvGrpSpPr/>
              <p:nvPr/>
            </p:nvGrpSpPr>
            <p:grpSpPr>
              <a:xfrm>
                <a:off x="4337984" y="3375188"/>
                <a:ext cx="37776" cy="32357"/>
                <a:chOff x="4337984" y="3375188"/>
                <a:chExt cx="37776" cy="32357"/>
              </a:xfrm>
            </p:grpSpPr>
            <p:sp>
              <p:nvSpPr>
                <p:cNvPr id="3418" name="Google Shape;3418;p7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74"/>
              <p:cNvGrpSpPr/>
              <p:nvPr/>
            </p:nvGrpSpPr>
            <p:grpSpPr>
              <a:xfrm>
                <a:off x="4494867" y="3090530"/>
                <a:ext cx="37878" cy="32451"/>
                <a:chOff x="4494867" y="3090530"/>
                <a:chExt cx="37878" cy="32451"/>
              </a:xfrm>
            </p:grpSpPr>
            <p:sp>
              <p:nvSpPr>
                <p:cNvPr id="3421" name="Google Shape;3421;p7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74"/>
              <p:cNvGrpSpPr/>
              <p:nvPr/>
            </p:nvGrpSpPr>
            <p:grpSpPr>
              <a:xfrm>
                <a:off x="4525124" y="3207774"/>
                <a:ext cx="37783" cy="32420"/>
                <a:chOff x="4525124" y="3207774"/>
                <a:chExt cx="37783" cy="32420"/>
              </a:xfrm>
            </p:grpSpPr>
            <p:sp>
              <p:nvSpPr>
                <p:cNvPr id="3424" name="Google Shape;3424;p7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74"/>
              <p:cNvGrpSpPr/>
              <p:nvPr/>
            </p:nvGrpSpPr>
            <p:grpSpPr>
              <a:xfrm>
                <a:off x="4440544" y="3176479"/>
                <a:ext cx="31499" cy="26898"/>
                <a:chOff x="4440544" y="3176479"/>
                <a:chExt cx="31499" cy="26898"/>
              </a:xfrm>
            </p:grpSpPr>
            <p:sp>
              <p:nvSpPr>
                <p:cNvPr id="3427" name="Google Shape;3427;p7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74"/>
              <p:cNvGrpSpPr/>
              <p:nvPr/>
            </p:nvGrpSpPr>
            <p:grpSpPr>
              <a:xfrm>
                <a:off x="4350545" y="3156400"/>
                <a:ext cx="31405" cy="27001"/>
                <a:chOff x="4350545" y="3156400"/>
                <a:chExt cx="31405" cy="27001"/>
              </a:xfrm>
            </p:grpSpPr>
            <p:sp>
              <p:nvSpPr>
                <p:cNvPr id="3430" name="Google Shape;3430;p7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74"/>
              <p:cNvGrpSpPr/>
              <p:nvPr/>
            </p:nvGrpSpPr>
            <p:grpSpPr>
              <a:xfrm>
                <a:off x="4376703" y="3255058"/>
                <a:ext cx="31405" cy="27001"/>
                <a:chOff x="4376703" y="3255058"/>
                <a:chExt cx="31405" cy="27001"/>
              </a:xfrm>
            </p:grpSpPr>
            <p:sp>
              <p:nvSpPr>
                <p:cNvPr id="3433" name="Google Shape;3433;p7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74"/>
              <p:cNvGrpSpPr/>
              <p:nvPr/>
            </p:nvGrpSpPr>
            <p:grpSpPr>
              <a:xfrm>
                <a:off x="4331322" y="3283656"/>
                <a:ext cx="31405" cy="26945"/>
                <a:chOff x="4331322" y="3283656"/>
                <a:chExt cx="31405" cy="26945"/>
              </a:xfrm>
            </p:grpSpPr>
            <p:sp>
              <p:nvSpPr>
                <p:cNvPr id="3436" name="Google Shape;3436;p7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74"/>
              <p:cNvGrpSpPr/>
              <p:nvPr/>
            </p:nvGrpSpPr>
            <p:grpSpPr>
              <a:xfrm>
                <a:off x="4380510" y="3065882"/>
                <a:ext cx="31405" cy="26938"/>
                <a:chOff x="4380510" y="3065882"/>
                <a:chExt cx="31405" cy="26938"/>
              </a:xfrm>
            </p:grpSpPr>
            <p:sp>
              <p:nvSpPr>
                <p:cNvPr id="3439" name="Google Shape;3439;p7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1" name="Google Shape;3441;p74"/>
            <p:cNvGrpSpPr/>
            <p:nvPr/>
          </p:nvGrpSpPr>
          <p:grpSpPr>
            <a:xfrm>
              <a:off x="4558998" y="3188237"/>
              <a:ext cx="1280131" cy="1052746"/>
              <a:chOff x="4558998" y="3188237"/>
              <a:chExt cx="1280131" cy="1052746"/>
            </a:xfrm>
          </p:grpSpPr>
          <p:sp>
            <p:nvSpPr>
              <p:cNvPr id="3442" name="Google Shape;3442;p7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74"/>
              <p:cNvGrpSpPr/>
              <p:nvPr/>
            </p:nvGrpSpPr>
            <p:grpSpPr>
              <a:xfrm>
                <a:off x="4579164" y="3203653"/>
                <a:ext cx="1244833" cy="1020397"/>
                <a:chOff x="4579164" y="3203653"/>
                <a:chExt cx="1244833" cy="1020397"/>
              </a:xfrm>
            </p:grpSpPr>
            <p:sp>
              <p:nvSpPr>
                <p:cNvPr id="3444" name="Google Shape;3444;p7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74"/>
                <p:cNvGrpSpPr/>
                <p:nvPr/>
              </p:nvGrpSpPr>
              <p:grpSpPr>
                <a:xfrm>
                  <a:off x="4579164" y="3203653"/>
                  <a:ext cx="1244833" cy="1020397"/>
                  <a:chOff x="4579164" y="3203653"/>
                  <a:chExt cx="1244833" cy="1020397"/>
                </a:xfrm>
              </p:grpSpPr>
              <p:sp>
                <p:nvSpPr>
                  <p:cNvPr id="3447" name="Google Shape;3447;p7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9" name="Google Shape;3449;p74"/>
                  <p:cNvGrpSpPr/>
                  <p:nvPr/>
                </p:nvGrpSpPr>
                <p:grpSpPr>
                  <a:xfrm>
                    <a:off x="4579164" y="3203653"/>
                    <a:ext cx="1244833" cy="1020397"/>
                    <a:chOff x="4579164" y="3203653"/>
                    <a:chExt cx="1244833" cy="1020397"/>
                  </a:xfrm>
                </p:grpSpPr>
                <p:sp>
                  <p:nvSpPr>
                    <p:cNvPr id="3450" name="Google Shape;3450;p7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74"/>
                    <p:cNvGrpSpPr/>
                    <p:nvPr/>
                  </p:nvGrpSpPr>
                  <p:grpSpPr>
                    <a:xfrm>
                      <a:off x="4579164" y="3203653"/>
                      <a:ext cx="1244833" cy="1020397"/>
                      <a:chOff x="4579164" y="3203653"/>
                      <a:chExt cx="1244833" cy="1020397"/>
                    </a:xfrm>
                  </p:grpSpPr>
                  <p:sp>
                    <p:nvSpPr>
                      <p:cNvPr id="3459" name="Google Shape;3459;p7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4"/>
                      <p:cNvGrpSpPr/>
                      <p:nvPr/>
                    </p:nvGrpSpPr>
                    <p:grpSpPr>
                      <a:xfrm>
                        <a:off x="4579164" y="3203653"/>
                        <a:ext cx="1244833" cy="1020397"/>
                        <a:chOff x="4579164" y="3203653"/>
                        <a:chExt cx="1244833" cy="1020397"/>
                      </a:xfrm>
                    </p:grpSpPr>
                    <p:sp>
                      <p:nvSpPr>
                        <p:cNvPr id="3474" name="Google Shape;3474;p7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74"/>
                        <p:cNvGrpSpPr/>
                        <p:nvPr/>
                      </p:nvGrpSpPr>
                      <p:grpSpPr>
                        <a:xfrm>
                          <a:off x="4579164" y="3203653"/>
                          <a:ext cx="1244833" cy="1020397"/>
                          <a:chOff x="4579164" y="3203653"/>
                          <a:chExt cx="1244833" cy="1020397"/>
                        </a:xfrm>
                      </p:grpSpPr>
                      <p:sp>
                        <p:nvSpPr>
                          <p:cNvPr id="3499" name="Google Shape;3499;p7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0" name="Google Shape;3500;p74"/>
                          <p:cNvGrpSpPr/>
                          <p:nvPr/>
                        </p:nvGrpSpPr>
                        <p:grpSpPr>
                          <a:xfrm>
                            <a:off x="4579164" y="3203653"/>
                            <a:ext cx="1244833" cy="1020397"/>
                            <a:chOff x="4579164" y="3203653"/>
                            <a:chExt cx="1244833" cy="1020397"/>
                          </a:xfrm>
                        </p:grpSpPr>
                        <p:sp>
                          <p:nvSpPr>
                            <p:cNvPr id="3501" name="Google Shape;3501;p7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74"/>
                            <p:cNvGrpSpPr/>
                            <p:nvPr/>
                          </p:nvGrpSpPr>
                          <p:grpSpPr>
                            <a:xfrm>
                              <a:off x="4579164" y="3203653"/>
                              <a:ext cx="1244833" cy="1020397"/>
                              <a:chOff x="4579164" y="3203653"/>
                              <a:chExt cx="1244833" cy="1020397"/>
                            </a:xfrm>
                          </p:grpSpPr>
                          <p:sp>
                            <p:nvSpPr>
                              <p:cNvPr id="3509" name="Google Shape;3509;p7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2" name="Google Shape;3522;p74"/>
                              <p:cNvGrpSpPr/>
                              <p:nvPr/>
                            </p:nvGrpSpPr>
                            <p:grpSpPr>
                              <a:xfrm>
                                <a:off x="4579164" y="3203653"/>
                                <a:ext cx="1244833" cy="1020397"/>
                                <a:chOff x="4579164" y="3203653"/>
                                <a:chExt cx="1244833" cy="1020397"/>
                              </a:xfrm>
                            </p:grpSpPr>
                            <p:sp>
                              <p:nvSpPr>
                                <p:cNvPr id="3523" name="Google Shape;3523;p7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74"/>
                                <p:cNvGrpSpPr/>
                                <p:nvPr/>
                              </p:nvGrpSpPr>
                              <p:grpSpPr>
                                <a:xfrm>
                                  <a:off x="4579164" y="3203653"/>
                                  <a:ext cx="1244833" cy="1020397"/>
                                  <a:chOff x="4579164" y="3203653"/>
                                  <a:chExt cx="1244833" cy="1020397"/>
                                </a:xfrm>
                              </p:grpSpPr>
                              <p:sp>
                                <p:nvSpPr>
                                  <p:cNvPr id="3531" name="Google Shape;3531;p7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4"/>
                                  <p:cNvGrpSpPr/>
                                  <p:nvPr/>
                                </p:nvGrpSpPr>
                                <p:grpSpPr>
                                  <a:xfrm>
                                    <a:off x="4579164" y="3203653"/>
                                    <a:ext cx="1244833" cy="1020397"/>
                                    <a:chOff x="4579164" y="3203653"/>
                                    <a:chExt cx="1244833" cy="1020397"/>
                                  </a:xfrm>
                                </p:grpSpPr>
                                <p:sp>
                                  <p:nvSpPr>
                                    <p:cNvPr id="3537" name="Google Shape;3537;p7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41" name="Google Shape;3541;p7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44" name="Google Shape;3544;p7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45" name="Google Shape;3545;p74"/>
              <p:cNvGrpSpPr/>
              <p:nvPr/>
            </p:nvGrpSpPr>
            <p:grpSpPr>
              <a:xfrm>
                <a:off x="4595437" y="3598775"/>
                <a:ext cx="37776" cy="32451"/>
                <a:chOff x="4595437" y="3598775"/>
                <a:chExt cx="37776" cy="32451"/>
              </a:xfrm>
            </p:grpSpPr>
            <p:sp>
              <p:nvSpPr>
                <p:cNvPr id="3546" name="Google Shape;3546;p7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4"/>
              <p:cNvGrpSpPr/>
              <p:nvPr/>
            </p:nvGrpSpPr>
            <p:grpSpPr>
              <a:xfrm>
                <a:off x="4641864" y="3524443"/>
                <a:ext cx="37776" cy="32380"/>
                <a:chOff x="4641864" y="3524443"/>
                <a:chExt cx="37776" cy="32380"/>
              </a:xfrm>
            </p:grpSpPr>
            <p:sp>
              <p:nvSpPr>
                <p:cNvPr id="3549" name="Google Shape;3549;p7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4"/>
              <p:cNvGrpSpPr/>
              <p:nvPr/>
            </p:nvGrpSpPr>
            <p:grpSpPr>
              <a:xfrm>
                <a:off x="4648431" y="3893901"/>
                <a:ext cx="37776" cy="32357"/>
                <a:chOff x="4648431" y="3893901"/>
                <a:chExt cx="37776" cy="32357"/>
              </a:xfrm>
            </p:grpSpPr>
            <p:sp>
              <p:nvSpPr>
                <p:cNvPr id="3552" name="Google Shape;3552;p7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74"/>
              <p:cNvGrpSpPr/>
              <p:nvPr/>
            </p:nvGrpSpPr>
            <p:grpSpPr>
              <a:xfrm>
                <a:off x="4567752" y="3722908"/>
                <a:ext cx="37870" cy="32380"/>
                <a:chOff x="4567752" y="3722908"/>
                <a:chExt cx="37870" cy="32380"/>
              </a:xfrm>
            </p:grpSpPr>
            <p:sp>
              <p:nvSpPr>
                <p:cNvPr id="3555" name="Google Shape;3555;p7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74"/>
              <p:cNvGrpSpPr/>
              <p:nvPr/>
            </p:nvGrpSpPr>
            <p:grpSpPr>
              <a:xfrm>
                <a:off x="4617506" y="3652052"/>
                <a:ext cx="37783" cy="32357"/>
                <a:chOff x="4617506" y="3652052"/>
                <a:chExt cx="37783" cy="32357"/>
              </a:xfrm>
            </p:grpSpPr>
            <p:sp>
              <p:nvSpPr>
                <p:cNvPr id="3558" name="Google Shape;3558;p7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74"/>
              <p:cNvGrpSpPr/>
              <p:nvPr/>
            </p:nvGrpSpPr>
            <p:grpSpPr>
              <a:xfrm>
                <a:off x="4739005" y="3554149"/>
                <a:ext cx="37870" cy="32357"/>
                <a:chOff x="4739005" y="3554149"/>
                <a:chExt cx="37870" cy="32357"/>
              </a:xfrm>
            </p:grpSpPr>
            <p:sp>
              <p:nvSpPr>
                <p:cNvPr id="3561" name="Google Shape;3561;p7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74"/>
              <p:cNvGrpSpPr/>
              <p:nvPr/>
            </p:nvGrpSpPr>
            <p:grpSpPr>
              <a:xfrm>
                <a:off x="4806557" y="3630258"/>
                <a:ext cx="37776" cy="32364"/>
                <a:chOff x="4806557" y="3630258"/>
                <a:chExt cx="37776" cy="32364"/>
              </a:xfrm>
            </p:grpSpPr>
            <p:sp>
              <p:nvSpPr>
                <p:cNvPr id="3564" name="Google Shape;3564;p7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74"/>
              <p:cNvGrpSpPr/>
              <p:nvPr/>
            </p:nvGrpSpPr>
            <p:grpSpPr>
              <a:xfrm>
                <a:off x="4737007" y="4004357"/>
                <a:ext cx="37870" cy="32357"/>
                <a:chOff x="4737007" y="4004357"/>
                <a:chExt cx="37870" cy="32357"/>
              </a:xfrm>
            </p:grpSpPr>
            <p:sp>
              <p:nvSpPr>
                <p:cNvPr id="3567" name="Google Shape;3567;p7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74"/>
              <p:cNvGrpSpPr/>
              <p:nvPr/>
            </p:nvGrpSpPr>
            <p:grpSpPr>
              <a:xfrm>
                <a:off x="4773634" y="4208627"/>
                <a:ext cx="37776" cy="32357"/>
                <a:chOff x="4773634" y="4208627"/>
                <a:chExt cx="37776" cy="32357"/>
              </a:xfrm>
            </p:grpSpPr>
            <p:sp>
              <p:nvSpPr>
                <p:cNvPr id="3570" name="Google Shape;3570;p7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74"/>
              <p:cNvGrpSpPr/>
              <p:nvPr/>
            </p:nvGrpSpPr>
            <p:grpSpPr>
              <a:xfrm>
                <a:off x="4888282" y="4074764"/>
                <a:ext cx="37776" cy="32451"/>
                <a:chOff x="4888282" y="4074764"/>
                <a:chExt cx="37776" cy="32451"/>
              </a:xfrm>
            </p:grpSpPr>
            <p:sp>
              <p:nvSpPr>
                <p:cNvPr id="3573" name="Google Shape;3573;p7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4"/>
              <p:cNvGrpSpPr/>
              <p:nvPr/>
            </p:nvGrpSpPr>
            <p:grpSpPr>
              <a:xfrm>
                <a:off x="4901315" y="3804271"/>
                <a:ext cx="37776" cy="32364"/>
                <a:chOff x="4901315" y="3804271"/>
                <a:chExt cx="37776" cy="32364"/>
              </a:xfrm>
            </p:grpSpPr>
            <p:sp>
              <p:nvSpPr>
                <p:cNvPr id="3576" name="Google Shape;3576;p7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4"/>
              <p:cNvGrpSpPr/>
              <p:nvPr/>
            </p:nvGrpSpPr>
            <p:grpSpPr>
              <a:xfrm>
                <a:off x="4866394" y="3715035"/>
                <a:ext cx="37846" cy="32357"/>
                <a:chOff x="4866394" y="3715035"/>
                <a:chExt cx="37846" cy="32357"/>
              </a:xfrm>
            </p:grpSpPr>
            <p:sp>
              <p:nvSpPr>
                <p:cNvPr id="3579" name="Google Shape;3579;p7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74"/>
              <p:cNvGrpSpPr/>
              <p:nvPr/>
            </p:nvGrpSpPr>
            <p:grpSpPr>
              <a:xfrm>
                <a:off x="4979233" y="3839798"/>
                <a:ext cx="37878" cy="32420"/>
                <a:chOff x="4979233" y="3839798"/>
                <a:chExt cx="37878" cy="32420"/>
              </a:xfrm>
            </p:grpSpPr>
            <p:sp>
              <p:nvSpPr>
                <p:cNvPr id="3582" name="Google Shape;3582;p7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74"/>
              <p:cNvGrpSpPr/>
              <p:nvPr/>
            </p:nvGrpSpPr>
            <p:grpSpPr>
              <a:xfrm>
                <a:off x="4790662" y="3679147"/>
                <a:ext cx="37783" cy="32380"/>
                <a:chOff x="4790662" y="3679147"/>
                <a:chExt cx="37783" cy="32380"/>
              </a:xfrm>
            </p:grpSpPr>
            <p:sp>
              <p:nvSpPr>
                <p:cNvPr id="3585" name="Google Shape;3585;p7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74"/>
              <p:cNvGrpSpPr/>
              <p:nvPr/>
            </p:nvGrpSpPr>
            <p:grpSpPr>
              <a:xfrm>
                <a:off x="4857263" y="3557861"/>
                <a:ext cx="37776" cy="32357"/>
                <a:chOff x="4857263" y="3557861"/>
                <a:chExt cx="37776" cy="32357"/>
              </a:xfrm>
            </p:grpSpPr>
            <p:sp>
              <p:nvSpPr>
                <p:cNvPr id="3588" name="Google Shape;3588;p7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74"/>
              <p:cNvGrpSpPr/>
              <p:nvPr/>
            </p:nvGrpSpPr>
            <p:grpSpPr>
              <a:xfrm>
                <a:off x="4883902" y="3648033"/>
                <a:ext cx="37783" cy="32380"/>
                <a:chOff x="4883902" y="3648033"/>
                <a:chExt cx="37783" cy="32380"/>
              </a:xfrm>
            </p:grpSpPr>
            <p:sp>
              <p:nvSpPr>
                <p:cNvPr id="3591" name="Google Shape;3591;p7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74"/>
              <p:cNvGrpSpPr/>
              <p:nvPr/>
            </p:nvGrpSpPr>
            <p:grpSpPr>
              <a:xfrm>
                <a:off x="4907780" y="3347220"/>
                <a:ext cx="37878" cy="32357"/>
                <a:chOff x="4907780" y="3347220"/>
                <a:chExt cx="37878" cy="32357"/>
              </a:xfrm>
            </p:grpSpPr>
            <p:sp>
              <p:nvSpPr>
                <p:cNvPr id="3594" name="Google Shape;3594;p7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74"/>
              <p:cNvGrpSpPr/>
              <p:nvPr/>
            </p:nvGrpSpPr>
            <p:grpSpPr>
              <a:xfrm>
                <a:off x="5065048" y="3738150"/>
                <a:ext cx="37783" cy="32364"/>
                <a:chOff x="5065048" y="3738150"/>
                <a:chExt cx="37783" cy="32364"/>
              </a:xfrm>
            </p:grpSpPr>
            <p:sp>
              <p:nvSpPr>
                <p:cNvPr id="3597" name="Google Shape;3597;p7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74"/>
              <p:cNvGrpSpPr/>
              <p:nvPr/>
            </p:nvGrpSpPr>
            <p:grpSpPr>
              <a:xfrm>
                <a:off x="5071616" y="3284615"/>
                <a:ext cx="37783" cy="32357"/>
                <a:chOff x="5071616" y="3284615"/>
                <a:chExt cx="37783" cy="32357"/>
              </a:xfrm>
            </p:grpSpPr>
            <p:sp>
              <p:nvSpPr>
                <p:cNvPr id="3600" name="Google Shape;3600;p7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74"/>
              <p:cNvGrpSpPr/>
              <p:nvPr/>
            </p:nvGrpSpPr>
            <p:grpSpPr>
              <a:xfrm>
                <a:off x="5389291" y="3759921"/>
                <a:ext cx="37783" cy="32380"/>
                <a:chOff x="5389291" y="3759921"/>
                <a:chExt cx="37783" cy="32380"/>
              </a:xfrm>
            </p:grpSpPr>
            <p:sp>
              <p:nvSpPr>
                <p:cNvPr id="3603" name="Google Shape;3603;p7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74"/>
              <p:cNvGrpSpPr/>
              <p:nvPr/>
            </p:nvGrpSpPr>
            <p:grpSpPr>
              <a:xfrm>
                <a:off x="5431534" y="3632932"/>
                <a:ext cx="37878" cy="32451"/>
                <a:chOff x="5431534" y="3632932"/>
                <a:chExt cx="37878" cy="32451"/>
              </a:xfrm>
            </p:grpSpPr>
            <p:sp>
              <p:nvSpPr>
                <p:cNvPr id="3606" name="Google Shape;3606;p7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74"/>
              <p:cNvGrpSpPr/>
              <p:nvPr/>
            </p:nvGrpSpPr>
            <p:grpSpPr>
              <a:xfrm>
                <a:off x="5540755" y="3544829"/>
                <a:ext cx="37783" cy="32357"/>
                <a:chOff x="5540755" y="3544829"/>
                <a:chExt cx="37783" cy="32357"/>
              </a:xfrm>
            </p:grpSpPr>
            <p:sp>
              <p:nvSpPr>
                <p:cNvPr id="3609" name="Google Shape;3609;p7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4"/>
              <p:cNvGrpSpPr/>
              <p:nvPr/>
            </p:nvGrpSpPr>
            <p:grpSpPr>
              <a:xfrm>
                <a:off x="5579293" y="3412107"/>
                <a:ext cx="37776" cy="32357"/>
                <a:chOff x="5579293" y="3412107"/>
                <a:chExt cx="37776" cy="32357"/>
              </a:xfrm>
            </p:grpSpPr>
            <p:sp>
              <p:nvSpPr>
                <p:cNvPr id="3612" name="Google Shape;3612;p7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74"/>
              <p:cNvGrpSpPr/>
              <p:nvPr/>
            </p:nvGrpSpPr>
            <p:grpSpPr>
              <a:xfrm>
                <a:off x="5801346" y="3284615"/>
                <a:ext cx="37783" cy="32357"/>
                <a:chOff x="5801346" y="3284615"/>
                <a:chExt cx="37783" cy="32357"/>
              </a:xfrm>
            </p:grpSpPr>
            <p:sp>
              <p:nvSpPr>
                <p:cNvPr id="3615" name="Google Shape;3615;p7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74"/>
              <p:cNvGrpSpPr/>
              <p:nvPr/>
            </p:nvGrpSpPr>
            <p:grpSpPr>
              <a:xfrm>
                <a:off x="5763578" y="3399067"/>
                <a:ext cx="37776" cy="32364"/>
                <a:chOff x="5763578" y="3399067"/>
                <a:chExt cx="37776" cy="32364"/>
              </a:xfrm>
            </p:grpSpPr>
            <p:sp>
              <p:nvSpPr>
                <p:cNvPr id="3618" name="Google Shape;3618;p7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74"/>
              <p:cNvGrpSpPr/>
              <p:nvPr/>
            </p:nvGrpSpPr>
            <p:grpSpPr>
              <a:xfrm>
                <a:off x="5395858" y="3230952"/>
                <a:ext cx="37776" cy="32364"/>
                <a:chOff x="5395858" y="3230952"/>
                <a:chExt cx="37776" cy="32364"/>
              </a:xfrm>
            </p:grpSpPr>
            <p:sp>
              <p:nvSpPr>
                <p:cNvPr id="3621" name="Google Shape;3621;p7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74"/>
              <p:cNvGrpSpPr/>
              <p:nvPr/>
            </p:nvGrpSpPr>
            <p:grpSpPr>
              <a:xfrm>
                <a:off x="5264088" y="3188237"/>
                <a:ext cx="37776" cy="32357"/>
                <a:chOff x="5264088" y="3188237"/>
                <a:chExt cx="37776" cy="32357"/>
              </a:xfrm>
            </p:grpSpPr>
            <p:sp>
              <p:nvSpPr>
                <p:cNvPr id="3624" name="Google Shape;3624;p7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74"/>
              <p:cNvGrpSpPr/>
              <p:nvPr/>
            </p:nvGrpSpPr>
            <p:grpSpPr>
              <a:xfrm>
                <a:off x="5585758" y="3237425"/>
                <a:ext cx="37878" cy="32357"/>
                <a:chOff x="5585758" y="3237425"/>
                <a:chExt cx="37878" cy="32357"/>
              </a:xfrm>
            </p:grpSpPr>
            <p:sp>
              <p:nvSpPr>
                <p:cNvPr id="3627" name="Google Shape;3627;p7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74"/>
              <p:cNvGrpSpPr/>
              <p:nvPr/>
            </p:nvGrpSpPr>
            <p:grpSpPr>
              <a:xfrm>
                <a:off x="4874196" y="3291088"/>
                <a:ext cx="37878" cy="32451"/>
                <a:chOff x="4874196" y="3291088"/>
                <a:chExt cx="37878" cy="32451"/>
              </a:xfrm>
            </p:grpSpPr>
            <p:sp>
              <p:nvSpPr>
                <p:cNvPr id="3630" name="Google Shape;3630;p7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74"/>
              <p:cNvGrpSpPr/>
              <p:nvPr/>
            </p:nvGrpSpPr>
            <p:grpSpPr>
              <a:xfrm>
                <a:off x="5197770" y="3785466"/>
                <a:ext cx="37783" cy="32427"/>
                <a:chOff x="5197770" y="3785466"/>
                <a:chExt cx="37783" cy="32427"/>
              </a:xfrm>
            </p:grpSpPr>
            <p:sp>
              <p:nvSpPr>
                <p:cNvPr id="3633" name="Google Shape;3633;p7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74"/>
              <p:cNvGrpSpPr/>
              <p:nvPr/>
            </p:nvGrpSpPr>
            <p:grpSpPr>
              <a:xfrm>
                <a:off x="5177699" y="3492117"/>
                <a:ext cx="37776" cy="32357"/>
                <a:chOff x="5177699" y="3492117"/>
                <a:chExt cx="37776" cy="32357"/>
              </a:xfrm>
            </p:grpSpPr>
            <p:sp>
              <p:nvSpPr>
                <p:cNvPr id="3636" name="Google Shape;3636;p7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4"/>
              <p:cNvGrpSpPr/>
              <p:nvPr/>
            </p:nvGrpSpPr>
            <p:grpSpPr>
              <a:xfrm>
                <a:off x="5349431" y="3622346"/>
                <a:ext cx="37870" cy="32380"/>
                <a:chOff x="5349431" y="3622346"/>
                <a:chExt cx="37870" cy="32380"/>
              </a:xfrm>
            </p:grpSpPr>
            <p:sp>
              <p:nvSpPr>
                <p:cNvPr id="3639" name="Google Shape;3639;p7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74"/>
              <p:cNvGrpSpPr/>
              <p:nvPr/>
            </p:nvGrpSpPr>
            <p:grpSpPr>
              <a:xfrm>
                <a:off x="5068855" y="3563980"/>
                <a:ext cx="53954" cy="46223"/>
                <a:chOff x="5068855" y="3563980"/>
                <a:chExt cx="53954" cy="46223"/>
              </a:xfrm>
            </p:grpSpPr>
            <p:sp>
              <p:nvSpPr>
                <p:cNvPr id="3642" name="Google Shape;3642;p7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74"/>
              <p:cNvGrpSpPr/>
              <p:nvPr/>
            </p:nvGrpSpPr>
            <p:grpSpPr>
              <a:xfrm>
                <a:off x="5037654" y="3392507"/>
                <a:ext cx="37870" cy="32451"/>
                <a:chOff x="5037654" y="3392507"/>
                <a:chExt cx="37870" cy="32451"/>
              </a:xfrm>
            </p:grpSpPr>
            <p:sp>
              <p:nvSpPr>
                <p:cNvPr id="3645" name="Google Shape;3645;p7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4"/>
              <p:cNvGrpSpPr/>
              <p:nvPr/>
            </p:nvGrpSpPr>
            <p:grpSpPr>
              <a:xfrm>
                <a:off x="5456560" y="3368629"/>
                <a:ext cx="37870" cy="32451"/>
                <a:chOff x="5456560" y="3368629"/>
                <a:chExt cx="37870" cy="32451"/>
              </a:xfrm>
            </p:grpSpPr>
            <p:sp>
              <p:nvSpPr>
                <p:cNvPr id="3648" name="Google Shape;3648;p7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4"/>
              <p:cNvGrpSpPr/>
              <p:nvPr/>
            </p:nvGrpSpPr>
            <p:grpSpPr>
              <a:xfrm>
                <a:off x="4755749" y="3501516"/>
                <a:ext cx="46246" cy="39608"/>
                <a:chOff x="4755749" y="3501516"/>
                <a:chExt cx="46246" cy="39608"/>
              </a:xfrm>
            </p:grpSpPr>
            <p:sp>
              <p:nvSpPr>
                <p:cNvPr id="3651" name="Google Shape;3651;p7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4"/>
              <p:cNvGrpSpPr/>
              <p:nvPr/>
            </p:nvGrpSpPr>
            <p:grpSpPr>
              <a:xfrm>
                <a:off x="4681346" y="3485582"/>
                <a:ext cx="37783" cy="32427"/>
                <a:chOff x="4681346" y="3485582"/>
                <a:chExt cx="37783" cy="32427"/>
              </a:xfrm>
            </p:grpSpPr>
            <p:sp>
              <p:nvSpPr>
                <p:cNvPr id="3654" name="Google Shape;3654;p7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4"/>
              <p:cNvGrpSpPr/>
              <p:nvPr/>
            </p:nvGrpSpPr>
            <p:grpSpPr>
              <a:xfrm>
                <a:off x="4767067" y="3291088"/>
                <a:ext cx="37878" cy="32451"/>
                <a:chOff x="4767067" y="3291088"/>
                <a:chExt cx="37878" cy="32451"/>
              </a:xfrm>
            </p:grpSpPr>
            <p:sp>
              <p:nvSpPr>
                <p:cNvPr id="3657" name="Google Shape;3657;p7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4"/>
              <p:cNvGrpSpPr/>
              <p:nvPr/>
            </p:nvGrpSpPr>
            <p:grpSpPr>
              <a:xfrm>
                <a:off x="4687819" y="3405539"/>
                <a:ext cx="37776" cy="32451"/>
                <a:chOff x="4687819" y="3405539"/>
                <a:chExt cx="37776" cy="32451"/>
              </a:xfrm>
            </p:grpSpPr>
            <p:sp>
              <p:nvSpPr>
                <p:cNvPr id="3660" name="Google Shape;3660;p7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4"/>
              <p:cNvGrpSpPr/>
              <p:nvPr/>
            </p:nvGrpSpPr>
            <p:grpSpPr>
              <a:xfrm>
                <a:off x="4923101" y="3444809"/>
                <a:ext cx="52813" cy="45318"/>
                <a:chOff x="4923101" y="3444809"/>
                <a:chExt cx="52813" cy="45318"/>
              </a:xfrm>
            </p:grpSpPr>
            <p:sp>
              <p:nvSpPr>
                <p:cNvPr id="3663" name="Google Shape;3663;p7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4"/>
              <p:cNvGrpSpPr/>
              <p:nvPr/>
            </p:nvGrpSpPr>
            <p:grpSpPr>
              <a:xfrm>
                <a:off x="4846040" y="3654750"/>
                <a:ext cx="31405" cy="26993"/>
                <a:chOff x="4846040" y="3654750"/>
                <a:chExt cx="31405" cy="26993"/>
              </a:xfrm>
            </p:grpSpPr>
            <p:sp>
              <p:nvSpPr>
                <p:cNvPr id="3666" name="Google Shape;3666;p7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4"/>
              <p:cNvGrpSpPr/>
              <p:nvPr/>
            </p:nvGrpSpPr>
            <p:grpSpPr>
              <a:xfrm>
                <a:off x="4925673" y="3691700"/>
                <a:ext cx="40253" cy="34472"/>
                <a:chOff x="4925673" y="3691700"/>
                <a:chExt cx="40253" cy="34472"/>
              </a:xfrm>
            </p:grpSpPr>
            <p:sp>
              <p:nvSpPr>
                <p:cNvPr id="3669" name="Google Shape;3669;p7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4"/>
              <p:cNvGrpSpPr/>
              <p:nvPr/>
            </p:nvGrpSpPr>
            <p:grpSpPr>
              <a:xfrm>
                <a:off x="4894653" y="3740848"/>
                <a:ext cx="31405" cy="26906"/>
                <a:chOff x="4894653" y="3740848"/>
                <a:chExt cx="31405" cy="26906"/>
              </a:xfrm>
            </p:grpSpPr>
            <p:sp>
              <p:nvSpPr>
                <p:cNvPr id="3672" name="Google Shape;3672;p7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4"/>
              <p:cNvGrpSpPr/>
              <p:nvPr/>
            </p:nvGrpSpPr>
            <p:grpSpPr>
              <a:xfrm>
                <a:off x="4962300" y="3696348"/>
                <a:ext cx="38255" cy="32773"/>
                <a:chOff x="4962300" y="3696348"/>
                <a:chExt cx="38255" cy="32773"/>
              </a:xfrm>
            </p:grpSpPr>
            <p:sp>
              <p:nvSpPr>
                <p:cNvPr id="3675" name="Google Shape;3675;p7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4"/>
              <p:cNvGrpSpPr/>
              <p:nvPr/>
            </p:nvGrpSpPr>
            <p:grpSpPr>
              <a:xfrm>
                <a:off x="4980185" y="3743349"/>
                <a:ext cx="31499" cy="26969"/>
                <a:chOff x="4980185" y="3743349"/>
                <a:chExt cx="31499" cy="26969"/>
              </a:xfrm>
            </p:grpSpPr>
            <p:sp>
              <p:nvSpPr>
                <p:cNvPr id="3678" name="Google Shape;3678;p7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4"/>
              <p:cNvGrpSpPr/>
              <p:nvPr/>
            </p:nvGrpSpPr>
            <p:grpSpPr>
              <a:xfrm>
                <a:off x="5013768" y="3734312"/>
                <a:ext cx="31499" cy="26969"/>
                <a:chOff x="5013768" y="3734312"/>
                <a:chExt cx="31499" cy="26969"/>
              </a:xfrm>
            </p:grpSpPr>
            <p:sp>
              <p:nvSpPr>
                <p:cNvPr id="3681" name="Google Shape;3681;p7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4"/>
              <p:cNvGrpSpPr/>
              <p:nvPr/>
            </p:nvGrpSpPr>
            <p:grpSpPr>
              <a:xfrm>
                <a:off x="5036703" y="3764545"/>
                <a:ext cx="31499" cy="26898"/>
                <a:chOff x="5036703" y="3764545"/>
                <a:chExt cx="31499" cy="26898"/>
              </a:xfrm>
            </p:grpSpPr>
            <p:sp>
              <p:nvSpPr>
                <p:cNvPr id="3684" name="Google Shape;3684;p7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4"/>
              <p:cNvGrpSpPr/>
              <p:nvPr/>
            </p:nvGrpSpPr>
            <p:grpSpPr>
              <a:xfrm>
                <a:off x="4953546" y="3768352"/>
                <a:ext cx="31405" cy="26898"/>
                <a:chOff x="4953546" y="3768352"/>
                <a:chExt cx="31405" cy="26898"/>
              </a:xfrm>
            </p:grpSpPr>
            <p:sp>
              <p:nvSpPr>
                <p:cNvPr id="3687" name="Google Shape;3687;p7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4"/>
              <p:cNvGrpSpPr/>
              <p:nvPr/>
            </p:nvGrpSpPr>
            <p:grpSpPr>
              <a:xfrm>
                <a:off x="4964770" y="3814016"/>
                <a:ext cx="31499" cy="26993"/>
                <a:chOff x="4964770" y="3814016"/>
                <a:chExt cx="31499" cy="26993"/>
              </a:xfrm>
            </p:grpSpPr>
            <p:sp>
              <p:nvSpPr>
                <p:cNvPr id="3690" name="Google Shape;3690;p7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4"/>
              <p:cNvGrpSpPr/>
              <p:nvPr/>
            </p:nvGrpSpPr>
            <p:grpSpPr>
              <a:xfrm>
                <a:off x="4923290" y="3800504"/>
                <a:ext cx="31468" cy="26898"/>
                <a:chOff x="4923290" y="3800504"/>
                <a:chExt cx="31468" cy="26898"/>
              </a:xfrm>
            </p:grpSpPr>
            <p:sp>
              <p:nvSpPr>
                <p:cNvPr id="3693" name="Google Shape;3693;p7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4"/>
              <p:cNvGrpSpPr/>
              <p:nvPr/>
            </p:nvGrpSpPr>
            <p:grpSpPr>
              <a:xfrm>
                <a:off x="5108534" y="3650943"/>
                <a:ext cx="31405" cy="26993"/>
                <a:chOff x="5108534" y="3650943"/>
                <a:chExt cx="31405" cy="26993"/>
              </a:xfrm>
            </p:grpSpPr>
            <p:sp>
              <p:nvSpPr>
                <p:cNvPr id="3696" name="Google Shape;3696;p7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74"/>
              <p:cNvGrpSpPr/>
              <p:nvPr/>
            </p:nvGrpSpPr>
            <p:grpSpPr>
              <a:xfrm>
                <a:off x="5119380" y="3760739"/>
                <a:ext cx="31499" cy="26993"/>
                <a:chOff x="5119380" y="3760739"/>
                <a:chExt cx="31499" cy="26993"/>
              </a:xfrm>
            </p:grpSpPr>
            <p:sp>
              <p:nvSpPr>
                <p:cNvPr id="3699" name="Google Shape;3699;p7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4"/>
              <p:cNvGrpSpPr/>
              <p:nvPr/>
            </p:nvGrpSpPr>
            <p:grpSpPr>
              <a:xfrm>
                <a:off x="5119380" y="3788235"/>
                <a:ext cx="31499" cy="26993"/>
                <a:chOff x="5119380" y="3788235"/>
                <a:chExt cx="31499" cy="26993"/>
              </a:xfrm>
            </p:grpSpPr>
            <p:sp>
              <p:nvSpPr>
                <p:cNvPr id="3702" name="Google Shape;3702;p7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74"/>
              <p:cNvGrpSpPr/>
              <p:nvPr/>
            </p:nvGrpSpPr>
            <p:grpSpPr>
              <a:xfrm>
                <a:off x="5158005" y="3875284"/>
                <a:ext cx="31405" cy="27001"/>
                <a:chOff x="5158005" y="3875284"/>
                <a:chExt cx="31405" cy="27001"/>
              </a:xfrm>
            </p:grpSpPr>
            <p:sp>
              <p:nvSpPr>
                <p:cNvPr id="3705" name="Google Shape;3705;p7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4"/>
              <p:cNvGrpSpPr/>
              <p:nvPr/>
            </p:nvGrpSpPr>
            <p:grpSpPr>
              <a:xfrm>
                <a:off x="5233163" y="3764545"/>
                <a:ext cx="31499" cy="26898"/>
                <a:chOff x="5233163" y="3764545"/>
                <a:chExt cx="31499" cy="26898"/>
              </a:xfrm>
            </p:grpSpPr>
            <p:sp>
              <p:nvSpPr>
                <p:cNvPr id="3708" name="Google Shape;3708;p7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74"/>
              <p:cNvGrpSpPr/>
              <p:nvPr/>
            </p:nvGrpSpPr>
            <p:grpSpPr>
              <a:xfrm>
                <a:off x="5276168" y="3805545"/>
                <a:ext cx="31499" cy="26906"/>
                <a:chOff x="5276168" y="3805545"/>
                <a:chExt cx="31499" cy="26906"/>
              </a:xfrm>
            </p:grpSpPr>
            <p:sp>
              <p:nvSpPr>
                <p:cNvPr id="3711" name="Google Shape;3711;p7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74"/>
              <p:cNvGrpSpPr/>
              <p:nvPr/>
            </p:nvGrpSpPr>
            <p:grpSpPr>
              <a:xfrm>
                <a:off x="5294053" y="3851933"/>
                <a:ext cx="31405" cy="26945"/>
                <a:chOff x="5294053" y="3851933"/>
                <a:chExt cx="31405" cy="26945"/>
              </a:xfrm>
            </p:grpSpPr>
            <p:sp>
              <p:nvSpPr>
                <p:cNvPr id="3714" name="Google Shape;3714;p7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74"/>
              <p:cNvGrpSpPr/>
              <p:nvPr/>
            </p:nvGrpSpPr>
            <p:grpSpPr>
              <a:xfrm>
                <a:off x="5341723" y="3851902"/>
                <a:ext cx="31405" cy="26977"/>
                <a:chOff x="5341723" y="3851902"/>
                <a:chExt cx="31405" cy="26977"/>
              </a:xfrm>
            </p:grpSpPr>
            <p:sp>
              <p:nvSpPr>
                <p:cNvPr id="3717" name="Google Shape;3717;p7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74"/>
              <p:cNvGrpSpPr/>
              <p:nvPr/>
            </p:nvGrpSpPr>
            <p:grpSpPr>
              <a:xfrm>
                <a:off x="5054871" y="3507855"/>
                <a:ext cx="31405" cy="26993"/>
                <a:chOff x="5054871" y="3507855"/>
                <a:chExt cx="31405" cy="26993"/>
              </a:xfrm>
            </p:grpSpPr>
            <p:sp>
              <p:nvSpPr>
                <p:cNvPr id="3720" name="Google Shape;3720;p7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74"/>
              <p:cNvGrpSpPr/>
              <p:nvPr/>
            </p:nvGrpSpPr>
            <p:grpSpPr>
              <a:xfrm>
                <a:off x="4876579" y="3675325"/>
                <a:ext cx="31405" cy="26969"/>
                <a:chOff x="4876579" y="3675325"/>
                <a:chExt cx="31405" cy="26969"/>
              </a:xfrm>
            </p:grpSpPr>
            <p:sp>
              <p:nvSpPr>
                <p:cNvPr id="3723" name="Google Shape;3723;p7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74"/>
              <p:cNvGrpSpPr/>
              <p:nvPr/>
            </p:nvGrpSpPr>
            <p:grpSpPr>
              <a:xfrm>
                <a:off x="4842233" y="3688333"/>
                <a:ext cx="31405" cy="26993"/>
                <a:chOff x="4842233" y="3688333"/>
                <a:chExt cx="31405" cy="26993"/>
              </a:xfrm>
            </p:grpSpPr>
            <p:sp>
              <p:nvSpPr>
                <p:cNvPr id="3726" name="Google Shape;3726;p7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74"/>
              <p:cNvGrpSpPr/>
              <p:nvPr/>
            </p:nvGrpSpPr>
            <p:grpSpPr>
              <a:xfrm>
                <a:off x="5187876" y="3608032"/>
                <a:ext cx="31405" cy="27001"/>
                <a:chOff x="5187876" y="3608032"/>
                <a:chExt cx="31405" cy="27001"/>
              </a:xfrm>
            </p:grpSpPr>
            <p:sp>
              <p:nvSpPr>
                <p:cNvPr id="3729" name="Google Shape;3729;p7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7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74"/>
              <p:cNvGrpSpPr/>
              <p:nvPr/>
            </p:nvGrpSpPr>
            <p:grpSpPr>
              <a:xfrm>
                <a:off x="5269224" y="3304167"/>
                <a:ext cx="40253" cy="34402"/>
                <a:chOff x="5269224" y="3304167"/>
                <a:chExt cx="40253" cy="34402"/>
              </a:xfrm>
            </p:grpSpPr>
            <p:sp>
              <p:nvSpPr>
                <p:cNvPr id="3734" name="Google Shape;3734;p7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74"/>
              <p:cNvGrpSpPr/>
              <p:nvPr/>
            </p:nvGrpSpPr>
            <p:grpSpPr>
              <a:xfrm>
                <a:off x="5327354" y="3476615"/>
                <a:ext cx="49864" cy="42723"/>
                <a:chOff x="5327354" y="3476615"/>
                <a:chExt cx="49864" cy="42723"/>
              </a:xfrm>
            </p:grpSpPr>
            <p:sp>
              <p:nvSpPr>
                <p:cNvPr id="3737" name="Google Shape;3737;p7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7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74"/>
              <p:cNvGrpSpPr/>
              <p:nvPr/>
            </p:nvGrpSpPr>
            <p:grpSpPr>
              <a:xfrm>
                <a:off x="5341723" y="3775957"/>
                <a:ext cx="31405" cy="26898"/>
                <a:chOff x="5341723" y="3775957"/>
                <a:chExt cx="31405" cy="26898"/>
              </a:xfrm>
            </p:grpSpPr>
            <p:sp>
              <p:nvSpPr>
                <p:cNvPr id="3742" name="Google Shape;3742;p7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4"/>
              <p:cNvGrpSpPr/>
              <p:nvPr/>
            </p:nvGrpSpPr>
            <p:grpSpPr>
              <a:xfrm>
                <a:off x="5439053" y="3699274"/>
                <a:ext cx="31405" cy="26898"/>
                <a:chOff x="5439053" y="3699274"/>
                <a:chExt cx="31405" cy="26898"/>
              </a:xfrm>
            </p:grpSpPr>
            <p:sp>
              <p:nvSpPr>
                <p:cNvPr id="3745" name="Google Shape;3745;p7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74"/>
              <p:cNvGrpSpPr/>
              <p:nvPr/>
            </p:nvGrpSpPr>
            <p:grpSpPr>
              <a:xfrm>
                <a:off x="5412414" y="3622307"/>
                <a:ext cx="31499" cy="26993"/>
                <a:chOff x="5412414" y="3622307"/>
                <a:chExt cx="31499" cy="26993"/>
              </a:xfrm>
            </p:grpSpPr>
            <p:sp>
              <p:nvSpPr>
                <p:cNvPr id="3748" name="Google Shape;3748;p7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4"/>
              <p:cNvGrpSpPr/>
              <p:nvPr/>
            </p:nvGrpSpPr>
            <p:grpSpPr>
              <a:xfrm>
                <a:off x="5476254" y="3473949"/>
                <a:ext cx="26835" cy="26930"/>
                <a:chOff x="5476254" y="3473949"/>
                <a:chExt cx="26835" cy="26930"/>
              </a:xfrm>
            </p:grpSpPr>
            <p:sp>
              <p:nvSpPr>
                <p:cNvPr id="3751" name="Google Shape;3751;p7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4"/>
              <p:cNvGrpSpPr/>
              <p:nvPr/>
            </p:nvGrpSpPr>
            <p:grpSpPr>
              <a:xfrm>
                <a:off x="5564547" y="3481594"/>
                <a:ext cx="31397" cy="26898"/>
                <a:chOff x="5564547" y="3481594"/>
                <a:chExt cx="31397" cy="26898"/>
              </a:xfrm>
            </p:grpSpPr>
            <p:sp>
              <p:nvSpPr>
                <p:cNvPr id="3754" name="Google Shape;3754;p7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4"/>
              <p:cNvGrpSpPr/>
              <p:nvPr/>
            </p:nvGrpSpPr>
            <p:grpSpPr>
              <a:xfrm>
                <a:off x="5534101" y="3470174"/>
                <a:ext cx="31397" cy="26906"/>
                <a:chOff x="5534101" y="3470174"/>
                <a:chExt cx="31397" cy="26906"/>
              </a:xfrm>
            </p:grpSpPr>
            <p:sp>
              <p:nvSpPr>
                <p:cNvPr id="3757" name="Google Shape;3757;p7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74"/>
              <p:cNvGrpSpPr/>
              <p:nvPr/>
            </p:nvGrpSpPr>
            <p:grpSpPr>
              <a:xfrm>
                <a:off x="5610879" y="3314486"/>
                <a:ext cx="31499" cy="26938"/>
                <a:chOff x="5610879" y="3314486"/>
                <a:chExt cx="31499" cy="26938"/>
              </a:xfrm>
            </p:grpSpPr>
            <p:sp>
              <p:nvSpPr>
                <p:cNvPr id="3760" name="Google Shape;3760;p7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4"/>
              <p:cNvGrpSpPr/>
              <p:nvPr/>
            </p:nvGrpSpPr>
            <p:grpSpPr>
              <a:xfrm>
                <a:off x="4834525" y="3501382"/>
                <a:ext cx="31499" cy="26898"/>
                <a:chOff x="4834525" y="3501382"/>
                <a:chExt cx="31499" cy="26898"/>
              </a:xfrm>
            </p:grpSpPr>
            <p:sp>
              <p:nvSpPr>
                <p:cNvPr id="3763" name="Google Shape;3763;p7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4"/>
              <p:cNvGrpSpPr/>
              <p:nvPr/>
            </p:nvGrpSpPr>
            <p:grpSpPr>
              <a:xfrm>
                <a:off x="4898460" y="3580158"/>
                <a:ext cx="31405" cy="26898"/>
                <a:chOff x="4898460" y="3580158"/>
                <a:chExt cx="31405" cy="26898"/>
              </a:xfrm>
            </p:grpSpPr>
            <p:sp>
              <p:nvSpPr>
                <p:cNvPr id="3766" name="Google Shape;3766;p7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74"/>
              <p:cNvGrpSpPr/>
              <p:nvPr/>
            </p:nvGrpSpPr>
            <p:grpSpPr>
              <a:xfrm>
                <a:off x="4882667" y="3608032"/>
                <a:ext cx="31499" cy="27001"/>
                <a:chOff x="4882667" y="3608032"/>
                <a:chExt cx="31499" cy="27001"/>
              </a:xfrm>
            </p:grpSpPr>
            <p:sp>
              <p:nvSpPr>
                <p:cNvPr id="3769" name="Google Shape;3769;p7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74"/>
              <p:cNvGrpSpPr/>
              <p:nvPr/>
            </p:nvGrpSpPr>
            <p:grpSpPr>
              <a:xfrm>
                <a:off x="4843373" y="3631407"/>
                <a:ext cx="16273" cy="16186"/>
                <a:chOff x="4843373" y="3631407"/>
                <a:chExt cx="16273" cy="16186"/>
              </a:xfrm>
            </p:grpSpPr>
            <p:sp>
              <p:nvSpPr>
                <p:cNvPr id="3772" name="Google Shape;3772;p7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74"/>
              <p:cNvGrpSpPr/>
              <p:nvPr/>
            </p:nvGrpSpPr>
            <p:grpSpPr>
              <a:xfrm>
                <a:off x="4727773" y="3591578"/>
                <a:ext cx="31499" cy="26898"/>
                <a:chOff x="4727773" y="3591578"/>
                <a:chExt cx="31499" cy="26898"/>
              </a:xfrm>
            </p:grpSpPr>
            <p:sp>
              <p:nvSpPr>
                <p:cNvPr id="3775" name="Google Shape;3775;p7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7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74"/>
              <p:cNvGrpSpPr/>
              <p:nvPr/>
            </p:nvGrpSpPr>
            <p:grpSpPr>
              <a:xfrm>
                <a:off x="4609421" y="3577398"/>
                <a:ext cx="31499" cy="27001"/>
                <a:chOff x="4609421" y="3577398"/>
                <a:chExt cx="31499" cy="27001"/>
              </a:xfrm>
            </p:grpSpPr>
            <p:sp>
              <p:nvSpPr>
                <p:cNvPr id="3780" name="Google Shape;3780;p7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4"/>
              <p:cNvGrpSpPr/>
              <p:nvPr/>
            </p:nvGrpSpPr>
            <p:grpSpPr>
              <a:xfrm>
                <a:off x="4649289" y="3577398"/>
                <a:ext cx="31499" cy="27001"/>
                <a:chOff x="4649289" y="3577398"/>
                <a:chExt cx="31499" cy="27001"/>
              </a:xfrm>
            </p:grpSpPr>
            <p:sp>
              <p:nvSpPr>
                <p:cNvPr id="3783" name="Google Shape;3783;p7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74"/>
              <p:cNvGrpSpPr/>
              <p:nvPr/>
            </p:nvGrpSpPr>
            <p:grpSpPr>
              <a:xfrm>
                <a:off x="4605614" y="3639523"/>
                <a:ext cx="31499" cy="26906"/>
                <a:chOff x="4605614" y="3639523"/>
                <a:chExt cx="31499" cy="26906"/>
              </a:xfrm>
            </p:grpSpPr>
            <p:sp>
              <p:nvSpPr>
                <p:cNvPr id="3786" name="Google Shape;3786;p7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4"/>
              <p:cNvGrpSpPr/>
              <p:nvPr/>
            </p:nvGrpSpPr>
            <p:grpSpPr>
              <a:xfrm>
                <a:off x="4785149" y="3618846"/>
                <a:ext cx="26930" cy="26843"/>
                <a:chOff x="4785149" y="3618846"/>
                <a:chExt cx="26930" cy="26843"/>
              </a:xfrm>
            </p:grpSpPr>
            <p:sp>
              <p:nvSpPr>
                <p:cNvPr id="3789" name="Google Shape;3789;p7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4"/>
              <p:cNvGrpSpPr/>
              <p:nvPr/>
            </p:nvGrpSpPr>
            <p:grpSpPr>
              <a:xfrm>
                <a:off x="4810167" y="3601567"/>
                <a:ext cx="31405" cy="26898"/>
                <a:chOff x="4810167" y="3601567"/>
                <a:chExt cx="31405" cy="26898"/>
              </a:xfrm>
            </p:grpSpPr>
            <p:sp>
              <p:nvSpPr>
                <p:cNvPr id="3792" name="Google Shape;3792;p7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4"/>
              <p:cNvGrpSpPr/>
              <p:nvPr/>
            </p:nvGrpSpPr>
            <p:grpSpPr>
              <a:xfrm>
                <a:off x="4831002" y="3373230"/>
                <a:ext cx="31405" cy="26898"/>
                <a:chOff x="4831002" y="3373230"/>
                <a:chExt cx="31405" cy="26898"/>
              </a:xfrm>
            </p:grpSpPr>
            <p:sp>
              <p:nvSpPr>
                <p:cNvPr id="3795" name="Google Shape;3795;p7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4"/>
              <p:cNvGrpSpPr/>
              <p:nvPr/>
            </p:nvGrpSpPr>
            <p:grpSpPr>
              <a:xfrm>
                <a:off x="4719311" y="3355054"/>
                <a:ext cx="31499" cy="27001"/>
                <a:chOff x="4719311" y="3355054"/>
                <a:chExt cx="31499" cy="27001"/>
              </a:xfrm>
            </p:grpSpPr>
            <p:sp>
              <p:nvSpPr>
                <p:cNvPr id="3798" name="Google Shape;3798;p7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74"/>
              <p:cNvGrpSpPr/>
              <p:nvPr/>
            </p:nvGrpSpPr>
            <p:grpSpPr>
              <a:xfrm>
                <a:off x="4798755" y="3450260"/>
                <a:ext cx="26930" cy="26930"/>
                <a:chOff x="4798755" y="3450260"/>
                <a:chExt cx="26930" cy="26930"/>
              </a:xfrm>
            </p:grpSpPr>
            <p:sp>
              <p:nvSpPr>
                <p:cNvPr id="3801" name="Google Shape;3801;p7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4"/>
              <p:cNvGrpSpPr/>
              <p:nvPr/>
            </p:nvGrpSpPr>
            <p:grpSpPr>
              <a:xfrm>
                <a:off x="4645576" y="3467555"/>
                <a:ext cx="31405" cy="26953"/>
                <a:chOff x="4645576" y="3467555"/>
                <a:chExt cx="31405" cy="26953"/>
              </a:xfrm>
            </p:grpSpPr>
            <p:sp>
              <p:nvSpPr>
                <p:cNvPr id="3804" name="Google Shape;3804;p7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4"/>
              <p:cNvGrpSpPr/>
              <p:nvPr/>
            </p:nvGrpSpPr>
            <p:grpSpPr>
              <a:xfrm>
                <a:off x="4687631" y="3583965"/>
                <a:ext cx="31499" cy="26898"/>
                <a:chOff x="4687631" y="3583965"/>
                <a:chExt cx="31499" cy="26898"/>
              </a:xfrm>
            </p:grpSpPr>
            <p:sp>
              <p:nvSpPr>
                <p:cNvPr id="3807" name="Google Shape;3807;p7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74"/>
              <p:cNvGrpSpPr/>
              <p:nvPr/>
            </p:nvGrpSpPr>
            <p:grpSpPr>
              <a:xfrm>
                <a:off x="4719311" y="3471314"/>
                <a:ext cx="31499" cy="27001"/>
                <a:chOff x="4719311" y="3471314"/>
                <a:chExt cx="31499" cy="27001"/>
              </a:xfrm>
            </p:grpSpPr>
            <p:sp>
              <p:nvSpPr>
                <p:cNvPr id="3810" name="Google Shape;3810;p7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4"/>
              <p:cNvGrpSpPr/>
              <p:nvPr/>
            </p:nvGrpSpPr>
            <p:grpSpPr>
              <a:xfrm>
                <a:off x="4719311" y="3434404"/>
                <a:ext cx="31499" cy="26898"/>
                <a:chOff x="4719311" y="3434404"/>
                <a:chExt cx="31499" cy="26898"/>
              </a:xfrm>
            </p:grpSpPr>
            <p:sp>
              <p:nvSpPr>
                <p:cNvPr id="3813" name="Google Shape;3813;p7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4"/>
              <p:cNvGrpSpPr/>
              <p:nvPr/>
            </p:nvGrpSpPr>
            <p:grpSpPr>
              <a:xfrm>
                <a:off x="4768876" y="3401772"/>
                <a:ext cx="31499" cy="26898"/>
                <a:chOff x="4768876" y="3401772"/>
                <a:chExt cx="31499" cy="26898"/>
              </a:xfrm>
            </p:grpSpPr>
            <p:sp>
              <p:nvSpPr>
                <p:cNvPr id="3816" name="Google Shape;3816;p7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4"/>
              <p:cNvGrpSpPr/>
              <p:nvPr/>
            </p:nvGrpSpPr>
            <p:grpSpPr>
              <a:xfrm>
                <a:off x="4762214" y="3471377"/>
                <a:ext cx="26938" cy="26938"/>
                <a:chOff x="4762214" y="3471377"/>
                <a:chExt cx="26938" cy="26938"/>
              </a:xfrm>
            </p:grpSpPr>
            <p:sp>
              <p:nvSpPr>
                <p:cNvPr id="3819" name="Google Shape;3819;p7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74"/>
              <p:cNvGrpSpPr/>
              <p:nvPr/>
            </p:nvGrpSpPr>
            <p:grpSpPr>
              <a:xfrm>
                <a:off x="4790473" y="3344782"/>
                <a:ext cx="31405" cy="26898"/>
                <a:chOff x="4790473" y="3344782"/>
                <a:chExt cx="31405" cy="26898"/>
              </a:xfrm>
            </p:grpSpPr>
            <p:sp>
              <p:nvSpPr>
                <p:cNvPr id="3822" name="Google Shape;3822;p7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4"/>
              <p:cNvGrpSpPr/>
              <p:nvPr/>
            </p:nvGrpSpPr>
            <p:grpSpPr>
              <a:xfrm>
                <a:off x="4823774" y="3950733"/>
                <a:ext cx="37398" cy="32034"/>
                <a:chOff x="4823774" y="3950733"/>
                <a:chExt cx="37398" cy="32034"/>
              </a:xfrm>
            </p:grpSpPr>
            <p:sp>
              <p:nvSpPr>
                <p:cNvPr id="3825" name="Google Shape;3825;p7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74"/>
              <p:cNvGrpSpPr/>
              <p:nvPr/>
            </p:nvGrpSpPr>
            <p:grpSpPr>
              <a:xfrm>
                <a:off x="4823396" y="4110566"/>
                <a:ext cx="31405" cy="26906"/>
                <a:chOff x="4823396" y="4110566"/>
                <a:chExt cx="31405" cy="26906"/>
              </a:xfrm>
            </p:grpSpPr>
            <p:sp>
              <p:nvSpPr>
                <p:cNvPr id="3828" name="Google Shape;3828;p7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74"/>
              <p:cNvGrpSpPr/>
              <p:nvPr/>
            </p:nvGrpSpPr>
            <p:grpSpPr>
              <a:xfrm>
                <a:off x="4838332" y="3821150"/>
                <a:ext cx="31499" cy="26898"/>
                <a:chOff x="4838332" y="3821150"/>
                <a:chExt cx="31499" cy="26898"/>
              </a:xfrm>
            </p:grpSpPr>
            <p:sp>
              <p:nvSpPr>
                <p:cNvPr id="3831" name="Google Shape;3831;p7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4"/>
              <p:cNvGrpSpPr/>
              <p:nvPr/>
            </p:nvGrpSpPr>
            <p:grpSpPr>
              <a:xfrm>
                <a:off x="4661275" y="3815007"/>
                <a:ext cx="36824" cy="31523"/>
                <a:chOff x="4661275" y="3815007"/>
                <a:chExt cx="36824" cy="31523"/>
              </a:xfrm>
            </p:grpSpPr>
            <p:sp>
              <p:nvSpPr>
                <p:cNvPr id="3834" name="Google Shape;3834;p7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74"/>
              <p:cNvGrpSpPr/>
              <p:nvPr/>
            </p:nvGrpSpPr>
            <p:grpSpPr>
              <a:xfrm>
                <a:off x="4558998" y="3851037"/>
                <a:ext cx="33591" cy="28699"/>
                <a:chOff x="4558998" y="3851037"/>
                <a:chExt cx="33591" cy="28699"/>
              </a:xfrm>
            </p:grpSpPr>
            <p:sp>
              <p:nvSpPr>
                <p:cNvPr id="3837" name="Google Shape;3837;p7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74"/>
              <p:cNvGrpSpPr/>
              <p:nvPr/>
            </p:nvGrpSpPr>
            <p:grpSpPr>
              <a:xfrm>
                <a:off x="4696762" y="3638587"/>
                <a:ext cx="33591" cy="28794"/>
                <a:chOff x="4696762" y="3638587"/>
                <a:chExt cx="33591" cy="28794"/>
              </a:xfrm>
            </p:grpSpPr>
            <p:sp>
              <p:nvSpPr>
                <p:cNvPr id="3840" name="Google Shape;3840;p7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74"/>
              <p:cNvGrpSpPr/>
              <p:nvPr/>
            </p:nvGrpSpPr>
            <p:grpSpPr>
              <a:xfrm>
                <a:off x="4929479" y="3939140"/>
                <a:ext cx="33497" cy="28692"/>
                <a:chOff x="4929479" y="3939140"/>
                <a:chExt cx="33497" cy="28692"/>
              </a:xfrm>
            </p:grpSpPr>
            <p:sp>
              <p:nvSpPr>
                <p:cNvPr id="3843" name="Google Shape;3843;p7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74"/>
              <p:cNvGrpSpPr/>
              <p:nvPr/>
            </p:nvGrpSpPr>
            <p:grpSpPr>
              <a:xfrm>
                <a:off x="4907119" y="3986039"/>
                <a:ext cx="33497" cy="28699"/>
                <a:chOff x="4907119" y="3986039"/>
                <a:chExt cx="33497" cy="28699"/>
              </a:xfrm>
            </p:grpSpPr>
            <p:sp>
              <p:nvSpPr>
                <p:cNvPr id="3846" name="Google Shape;3846;p7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74"/>
              <p:cNvGrpSpPr/>
              <p:nvPr/>
            </p:nvGrpSpPr>
            <p:grpSpPr>
              <a:xfrm>
                <a:off x="4911783" y="4048102"/>
                <a:ext cx="33591" cy="28762"/>
                <a:chOff x="4911783" y="4048102"/>
                <a:chExt cx="33591" cy="28762"/>
              </a:xfrm>
            </p:grpSpPr>
            <p:sp>
              <p:nvSpPr>
                <p:cNvPr id="3849" name="Google Shape;3849;p7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1" name="Google Shape;3851;p7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3" name="Google Shape;3853;p74"/>
              <p:cNvGrpSpPr/>
              <p:nvPr/>
            </p:nvGrpSpPr>
            <p:grpSpPr>
              <a:xfrm>
                <a:off x="4762623" y="3837847"/>
                <a:ext cx="42416" cy="36273"/>
                <a:chOff x="4762623" y="3837847"/>
                <a:chExt cx="42416" cy="36273"/>
              </a:xfrm>
            </p:grpSpPr>
            <p:sp>
              <p:nvSpPr>
                <p:cNvPr id="3854" name="Google Shape;3854;p7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4"/>
              <p:cNvGrpSpPr/>
              <p:nvPr/>
            </p:nvGrpSpPr>
            <p:grpSpPr>
              <a:xfrm>
                <a:off x="4746044" y="4104966"/>
                <a:ext cx="33497" cy="28699"/>
                <a:chOff x="4746044" y="4104966"/>
                <a:chExt cx="33497" cy="28699"/>
              </a:xfrm>
            </p:grpSpPr>
            <p:sp>
              <p:nvSpPr>
                <p:cNvPr id="3857" name="Google Shape;3857;p7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4"/>
              <p:cNvGrpSpPr/>
              <p:nvPr/>
            </p:nvGrpSpPr>
            <p:grpSpPr>
              <a:xfrm>
                <a:off x="4859646" y="4162554"/>
                <a:ext cx="33591" cy="28762"/>
                <a:chOff x="4859646" y="4162554"/>
                <a:chExt cx="33591" cy="28762"/>
              </a:xfrm>
            </p:grpSpPr>
            <p:sp>
              <p:nvSpPr>
                <p:cNvPr id="3860" name="Google Shape;3860;p7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2" name="Google Shape;3862;p74"/>
            <p:cNvGrpSpPr/>
            <p:nvPr/>
          </p:nvGrpSpPr>
          <p:grpSpPr>
            <a:xfrm>
              <a:off x="3597785" y="3274438"/>
              <a:ext cx="855610" cy="1122100"/>
              <a:chOff x="3597785" y="3274438"/>
              <a:chExt cx="855610" cy="1122100"/>
            </a:xfrm>
          </p:grpSpPr>
          <p:grpSp>
            <p:nvGrpSpPr>
              <p:cNvPr id="3863" name="Google Shape;3863;p74"/>
              <p:cNvGrpSpPr/>
              <p:nvPr/>
            </p:nvGrpSpPr>
            <p:grpSpPr>
              <a:xfrm>
                <a:off x="3617857" y="3284717"/>
                <a:ext cx="826785" cy="1099165"/>
                <a:chOff x="3617857" y="3284717"/>
                <a:chExt cx="826785" cy="1099165"/>
              </a:xfrm>
            </p:grpSpPr>
            <p:sp>
              <p:nvSpPr>
                <p:cNvPr id="3864" name="Google Shape;3864;p7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74"/>
              <p:cNvGrpSpPr/>
              <p:nvPr/>
            </p:nvGrpSpPr>
            <p:grpSpPr>
              <a:xfrm>
                <a:off x="4180904" y="4251758"/>
                <a:ext cx="37783" cy="32420"/>
                <a:chOff x="4180904" y="4251758"/>
                <a:chExt cx="37783" cy="32420"/>
              </a:xfrm>
            </p:grpSpPr>
            <p:sp>
              <p:nvSpPr>
                <p:cNvPr id="3921" name="Google Shape;3921;p7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74"/>
              <p:cNvGrpSpPr/>
              <p:nvPr/>
            </p:nvGrpSpPr>
            <p:grpSpPr>
              <a:xfrm>
                <a:off x="4201644" y="4081324"/>
                <a:ext cx="37783" cy="32364"/>
                <a:chOff x="4201644" y="4081324"/>
                <a:chExt cx="37783" cy="32364"/>
              </a:xfrm>
            </p:grpSpPr>
            <p:sp>
              <p:nvSpPr>
                <p:cNvPr id="3924" name="Google Shape;3924;p7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74"/>
              <p:cNvGrpSpPr/>
              <p:nvPr/>
            </p:nvGrpSpPr>
            <p:grpSpPr>
              <a:xfrm>
                <a:off x="4284416" y="3887428"/>
                <a:ext cx="37783" cy="32451"/>
                <a:chOff x="4284416" y="3887428"/>
                <a:chExt cx="37783" cy="32451"/>
              </a:xfrm>
            </p:grpSpPr>
            <p:sp>
              <p:nvSpPr>
                <p:cNvPr id="3927" name="Google Shape;3927;p7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74"/>
              <p:cNvGrpSpPr/>
              <p:nvPr/>
            </p:nvGrpSpPr>
            <p:grpSpPr>
              <a:xfrm>
                <a:off x="4223721" y="3860404"/>
                <a:ext cx="37870" cy="32364"/>
                <a:chOff x="4223721" y="3860404"/>
                <a:chExt cx="37870" cy="32364"/>
              </a:xfrm>
            </p:grpSpPr>
            <p:sp>
              <p:nvSpPr>
                <p:cNvPr id="3930" name="Google Shape;3930;p7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4"/>
              <p:cNvGrpSpPr/>
              <p:nvPr/>
            </p:nvGrpSpPr>
            <p:grpSpPr>
              <a:xfrm>
                <a:off x="4104889" y="3699242"/>
                <a:ext cx="37776" cy="32357"/>
                <a:chOff x="4104889" y="3699242"/>
                <a:chExt cx="37776" cy="32357"/>
              </a:xfrm>
            </p:grpSpPr>
            <p:sp>
              <p:nvSpPr>
                <p:cNvPr id="3933" name="Google Shape;3933;p7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74"/>
              <p:cNvGrpSpPr/>
              <p:nvPr/>
            </p:nvGrpSpPr>
            <p:grpSpPr>
              <a:xfrm>
                <a:off x="4143608" y="3475121"/>
                <a:ext cx="37878" cy="32420"/>
                <a:chOff x="4143608" y="3475121"/>
                <a:chExt cx="37878" cy="32420"/>
              </a:xfrm>
            </p:grpSpPr>
            <p:sp>
              <p:nvSpPr>
                <p:cNvPr id="3936" name="Google Shape;3936;p7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74"/>
              <p:cNvGrpSpPr/>
              <p:nvPr/>
            </p:nvGrpSpPr>
            <p:grpSpPr>
              <a:xfrm>
                <a:off x="4217248" y="3570893"/>
                <a:ext cx="37776" cy="32364"/>
                <a:chOff x="4217248" y="3570893"/>
                <a:chExt cx="37776" cy="32364"/>
              </a:xfrm>
            </p:grpSpPr>
            <p:sp>
              <p:nvSpPr>
                <p:cNvPr id="3939" name="Google Shape;3939;p7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74"/>
              <p:cNvGrpSpPr/>
              <p:nvPr/>
            </p:nvGrpSpPr>
            <p:grpSpPr>
              <a:xfrm>
                <a:off x="4255307" y="3431612"/>
                <a:ext cx="37776" cy="32451"/>
                <a:chOff x="4255307" y="3431612"/>
                <a:chExt cx="37776" cy="32451"/>
              </a:xfrm>
            </p:grpSpPr>
            <p:sp>
              <p:nvSpPr>
                <p:cNvPr id="3942" name="Google Shape;3942;p7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74"/>
              <p:cNvGrpSpPr/>
              <p:nvPr/>
            </p:nvGrpSpPr>
            <p:grpSpPr>
              <a:xfrm>
                <a:off x="3853052" y="3577398"/>
                <a:ext cx="37776" cy="32420"/>
                <a:chOff x="3853052" y="3577398"/>
                <a:chExt cx="37776" cy="32420"/>
              </a:xfrm>
            </p:grpSpPr>
            <p:sp>
              <p:nvSpPr>
                <p:cNvPr id="3945" name="Google Shape;3945;p7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74"/>
              <p:cNvGrpSpPr/>
              <p:nvPr/>
            </p:nvGrpSpPr>
            <p:grpSpPr>
              <a:xfrm>
                <a:off x="4039908" y="3412107"/>
                <a:ext cx="37776" cy="32357"/>
                <a:chOff x="4039908" y="3412107"/>
                <a:chExt cx="37776" cy="32357"/>
              </a:xfrm>
            </p:grpSpPr>
            <p:sp>
              <p:nvSpPr>
                <p:cNvPr id="3948" name="Google Shape;3948;p7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74"/>
              <p:cNvGrpSpPr/>
              <p:nvPr/>
            </p:nvGrpSpPr>
            <p:grpSpPr>
              <a:xfrm>
                <a:off x="4017360" y="3342061"/>
                <a:ext cx="37870" cy="32380"/>
                <a:chOff x="4017360" y="3342061"/>
                <a:chExt cx="37870" cy="32380"/>
              </a:xfrm>
            </p:grpSpPr>
            <p:sp>
              <p:nvSpPr>
                <p:cNvPr id="3951" name="Google Shape;3951;p7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3" name="Google Shape;3953;p7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5" name="Google Shape;3955;p74"/>
              <p:cNvGrpSpPr/>
              <p:nvPr/>
            </p:nvGrpSpPr>
            <p:grpSpPr>
              <a:xfrm>
                <a:off x="3750870" y="3418650"/>
                <a:ext cx="37776" cy="32380"/>
                <a:chOff x="3750870" y="3418650"/>
                <a:chExt cx="37776" cy="32380"/>
              </a:xfrm>
            </p:grpSpPr>
            <p:sp>
              <p:nvSpPr>
                <p:cNvPr id="3956" name="Google Shape;3956;p7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4"/>
              <p:cNvGrpSpPr/>
              <p:nvPr/>
            </p:nvGrpSpPr>
            <p:grpSpPr>
              <a:xfrm>
                <a:off x="3632509" y="3274438"/>
                <a:ext cx="37783" cy="32357"/>
                <a:chOff x="3632509" y="3274438"/>
                <a:chExt cx="37783" cy="32357"/>
              </a:xfrm>
            </p:grpSpPr>
            <p:sp>
              <p:nvSpPr>
                <p:cNvPr id="3959" name="Google Shape;3959;p7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4"/>
              <p:cNvGrpSpPr/>
              <p:nvPr/>
            </p:nvGrpSpPr>
            <p:grpSpPr>
              <a:xfrm>
                <a:off x="3906424" y="3297561"/>
                <a:ext cx="37776" cy="32451"/>
                <a:chOff x="3906424" y="3297561"/>
                <a:chExt cx="37776" cy="32451"/>
              </a:xfrm>
            </p:grpSpPr>
            <p:sp>
              <p:nvSpPr>
                <p:cNvPr id="3962" name="Google Shape;3962;p7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4"/>
              <p:cNvGrpSpPr/>
              <p:nvPr/>
            </p:nvGrpSpPr>
            <p:grpSpPr>
              <a:xfrm>
                <a:off x="3866084" y="3412107"/>
                <a:ext cx="37776" cy="32357"/>
                <a:chOff x="3866084" y="3412107"/>
                <a:chExt cx="37776" cy="32357"/>
              </a:xfrm>
            </p:grpSpPr>
            <p:sp>
              <p:nvSpPr>
                <p:cNvPr id="3965" name="Google Shape;3965;p7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4"/>
              <p:cNvGrpSpPr/>
              <p:nvPr/>
            </p:nvGrpSpPr>
            <p:grpSpPr>
              <a:xfrm>
                <a:off x="4023919" y="3766409"/>
                <a:ext cx="37783" cy="32357"/>
                <a:chOff x="4023919" y="3766409"/>
                <a:chExt cx="37783" cy="32357"/>
              </a:xfrm>
            </p:grpSpPr>
            <p:sp>
              <p:nvSpPr>
                <p:cNvPr id="3968" name="Google Shape;3968;p7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4"/>
              <p:cNvGrpSpPr/>
              <p:nvPr/>
            </p:nvGrpSpPr>
            <p:grpSpPr>
              <a:xfrm>
                <a:off x="3973882" y="3779449"/>
                <a:ext cx="37776" cy="32357"/>
                <a:chOff x="3973882" y="3779449"/>
                <a:chExt cx="37776" cy="32357"/>
              </a:xfrm>
            </p:grpSpPr>
            <p:sp>
              <p:nvSpPr>
                <p:cNvPr id="3971" name="Google Shape;3971;p7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4"/>
              <p:cNvGrpSpPr/>
              <p:nvPr/>
            </p:nvGrpSpPr>
            <p:grpSpPr>
              <a:xfrm>
                <a:off x="4073398" y="3838028"/>
                <a:ext cx="37776" cy="32380"/>
                <a:chOff x="4073398" y="3838028"/>
                <a:chExt cx="37776" cy="32380"/>
              </a:xfrm>
            </p:grpSpPr>
            <p:sp>
              <p:nvSpPr>
                <p:cNvPr id="3974" name="Google Shape;3974;p7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4"/>
              <p:cNvGrpSpPr/>
              <p:nvPr/>
            </p:nvGrpSpPr>
            <p:grpSpPr>
              <a:xfrm>
                <a:off x="4342672" y="4144496"/>
                <a:ext cx="37752" cy="32364"/>
                <a:chOff x="4342672" y="4144496"/>
                <a:chExt cx="37752" cy="32364"/>
              </a:xfrm>
            </p:grpSpPr>
            <p:sp>
              <p:nvSpPr>
                <p:cNvPr id="3977" name="Google Shape;3977;p7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4"/>
              <p:cNvGrpSpPr/>
              <p:nvPr/>
            </p:nvGrpSpPr>
            <p:grpSpPr>
              <a:xfrm>
                <a:off x="4406386" y="4056872"/>
                <a:ext cx="37783" cy="32364"/>
                <a:chOff x="4406386" y="4056872"/>
                <a:chExt cx="37783" cy="32364"/>
              </a:xfrm>
            </p:grpSpPr>
            <p:sp>
              <p:nvSpPr>
                <p:cNvPr id="3980" name="Google Shape;3980;p7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4"/>
              <p:cNvGrpSpPr/>
              <p:nvPr/>
            </p:nvGrpSpPr>
            <p:grpSpPr>
              <a:xfrm>
                <a:off x="4284416" y="4245254"/>
                <a:ext cx="37783" cy="32357"/>
                <a:chOff x="4284416" y="4245254"/>
                <a:chExt cx="37783" cy="32357"/>
              </a:xfrm>
            </p:grpSpPr>
            <p:sp>
              <p:nvSpPr>
                <p:cNvPr id="3983" name="Google Shape;3983;p7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4"/>
              <p:cNvGrpSpPr/>
              <p:nvPr/>
            </p:nvGrpSpPr>
            <p:grpSpPr>
              <a:xfrm>
                <a:off x="4219057" y="4331258"/>
                <a:ext cx="37776" cy="32364"/>
                <a:chOff x="4219057" y="4331258"/>
                <a:chExt cx="37776" cy="32364"/>
              </a:xfrm>
            </p:grpSpPr>
            <p:sp>
              <p:nvSpPr>
                <p:cNvPr id="3986" name="Google Shape;3986;p7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4"/>
              <p:cNvGrpSpPr/>
              <p:nvPr/>
            </p:nvGrpSpPr>
            <p:grpSpPr>
              <a:xfrm>
                <a:off x="4204122" y="4141688"/>
                <a:ext cx="33497" cy="28699"/>
                <a:chOff x="4204122" y="4141688"/>
                <a:chExt cx="33497" cy="28699"/>
              </a:xfrm>
            </p:grpSpPr>
            <p:sp>
              <p:nvSpPr>
                <p:cNvPr id="3989" name="Google Shape;3989;p7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74"/>
              <p:cNvGrpSpPr/>
              <p:nvPr/>
            </p:nvGrpSpPr>
            <p:grpSpPr>
              <a:xfrm>
                <a:off x="4301546" y="4003869"/>
                <a:ext cx="38916" cy="33324"/>
                <a:chOff x="4301546" y="4003869"/>
                <a:chExt cx="38916" cy="33324"/>
              </a:xfrm>
            </p:grpSpPr>
            <p:sp>
              <p:nvSpPr>
                <p:cNvPr id="3992" name="Google Shape;3992;p7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4"/>
              <p:cNvGrpSpPr/>
              <p:nvPr/>
            </p:nvGrpSpPr>
            <p:grpSpPr>
              <a:xfrm>
                <a:off x="4210681" y="3924669"/>
                <a:ext cx="36549" cy="31366"/>
                <a:chOff x="4210681" y="3924669"/>
                <a:chExt cx="36549" cy="31366"/>
              </a:xfrm>
            </p:grpSpPr>
            <p:sp>
              <p:nvSpPr>
                <p:cNvPr id="3995" name="Google Shape;3995;p7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4"/>
              <p:cNvGrpSpPr/>
              <p:nvPr/>
            </p:nvGrpSpPr>
            <p:grpSpPr>
              <a:xfrm>
                <a:off x="3987771" y="3628874"/>
                <a:ext cx="31499" cy="26993"/>
                <a:chOff x="3987771" y="3628874"/>
                <a:chExt cx="31499" cy="26993"/>
              </a:xfrm>
            </p:grpSpPr>
            <p:sp>
              <p:nvSpPr>
                <p:cNvPr id="3998" name="Google Shape;3998;p7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74"/>
              <p:cNvGrpSpPr/>
              <p:nvPr/>
            </p:nvGrpSpPr>
            <p:grpSpPr>
              <a:xfrm>
                <a:off x="4087382" y="3775674"/>
                <a:ext cx="31405" cy="26898"/>
                <a:chOff x="4087382" y="3775674"/>
                <a:chExt cx="31405" cy="26898"/>
              </a:xfrm>
            </p:grpSpPr>
            <p:sp>
              <p:nvSpPr>
                <p:cNvPr id="4001" name="Google Shape;4001;p7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4"/>
              <p:cNvGrpSpPr/>
              <p:nvPr/>
            </p:nvGrpSpPr>
            <p:grpSpPr>
              <a:xfrm>
                <a:off x="4118873" y="3856637"/>
                <a:ext cx="31405" cy="26906"/>
                <a:chOff x="4118873" y="3856637"/>
                <a:chExt cx="31405" cy="26906"/>
              </a:xfrm>
            </p:grpSpPr>
            <p:sp>
              <p:nvSpPr>
                <p:cNvPr id="4004" name="Google Shape;4004;p7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4"/>
              <p:cNvGrpSpPr/>
              <p:nvPr/>
            </p:nvGrpSpPr>
            <p:grpSpPr>
              <a:xfrm>
                <a:off x="4168541" y="3639523"/>
                <a:ext cx="31499" cy="26906"/>
                <a:chOff x="4168541" y="3639523"/>
                <a:chExt cx="31499" cy="26906"/>
              </a:xfrm>
            </p:grpSpPr>
            <p:sp>
              <p:nvSpPr>
                <p:cNvPr id="4007" name="Google Shape;4007;p7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4"/>
              <p:cNvGrpSpPr/>
              <p:nvPr/>
            </p:nvGrpSpPr>
            <p:grpSpPr>
              <a:xfrm>
                <a:off x="3965789" y="3393545"/>
                <a:ext cx="31405" cy="26945"/>
                <a:chOff x="3965789" y="3393545"/>
                <a:chExt cx="31405" cy="26945"/>
              </a:xfrm>
            </p:grpSpPr>
            <p:sp>
              <p:nvSpPr>
                <p:cNvPr id="4010" name="Google Shape;4010;p7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4"/>
              <p:cNvGrpSpPr/>
              <p:nvPr/>
            </p:nvGrpSpPr>
            <p:grpSpPr>
              <a:xfrm>
                <a:off x="3925166" y="3491008"/>
                <a:ext cx="31405" cy="27001"/>
                <a:chOff x="3925166" y="3491008"/>
                <a:chExt cx="31405" cy="27001"/>
              </a:xfrm>
            </p:grpSpPr>
            <p:sp>
              <p:nvSpPr>
                <p:cNvPr id="4013" name="Google Shape;4013;p7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74"/>
              <p:cNvGrpSpPr/>
              <p:nvPr/>
            </p:nvGrpSpPr>
            <p:grpSpPr>
              <a:xfrm>
                <a:off x="3682845" y="3340976"/>
                <a:ext cx="31397" cy="26898"/>
                <a:chOff x="3682845" y="3340976"/>
                <a:chExt cx="31397" cy="26898"/>
              </a:xfrm>
            </p:grpSpPr>
            <p:sp>
              <p:nvSpPr>
                <p:cNvPr id="4016" name="Google Shape;4016;p7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74"/>
              <p:cNvGrpSpPr/>
              <p:nvPr/>
            </p:nvGrpSpPr>
            <p:grpSpPr>
              <a:xfrm>
                <a:off x="3795393" y="3353725"/>
                <a:ext cx="31499" cy="26993"/>
                <a:chOff x="3795393" y="3353725"/>
                <a:chExt cx="31499" cy="26993"/>
              </a:xfrm>
            </p:grpSpPr>
            <p:sp>
              <p:nvSpPr>
                <p:cNvPr id="4019" name="Google Shape;4019;p7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74"/>
              <p:cNvGrpSpPr/>
              <p:nvPr/>
            </p:nvGrpSpPr>
            <p:grpSpPr>
              <a:xfrm>
                <a:off x="4176909" y="4363221"/>
                <a:ext cx="38924" cy="33316"/>
                <a:chOff x="4176909" y="4363221"/>
                <a:chExt cx="38924" cy="33316"/>
              </a:xfrm>
            </p:grpSpPr>
            <p:sp>
              <p:nvSpPr>
                <p:cNvPr id="4022" name="Google Shape;4022;p7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74"/>
              <p:cNvGrpSpPr/>
              <p:nvPr/>
            </p:nvGrpSpPr>
            <p:grpSpPr>
              <a:xfrm>
                <a:off x="4226191" y="4007660"/>
                <a:ext cx="33560" cy="28770"/>
                <a:chOff x="4226191" y="4007660"/>
                <a:chExt cx="33560" cy="28770"/>
              </a:xfrm>
            </p:grpSpPr>
            <p:sp>
              <p:nvSpPr>
                <p:cNvPr id="4025" name="Google Shape;4025;p7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74"/>
              <p:cNvGrpSpPr/>
              <p:nvPr/>
            </p:nvGrpSpPr>
            <p:grpSpPr>
              <a:xfrm>
                <a:off x="3597785" y="3377045"/>
                <a:ext cx="33591" cy="28699"/>
                <a:chOff x="3597785" y="3377045"/>
                <a:chExt cx="33591" cy="28699"/>
              </a:xfrm>
            </p:grpSpPr>
            <p:sp>
              <p:nvSpPr>
                <p:cNvPr id="4028" name="Google Shape;4028;p7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74"/>
              <p:cNvGrpSpPr/>
              <p:nvPr/>
            </p:nvGrpSpPr>
            <p:grpSpPr>
              <a:xfrm>
                <a:off x="3887870" y="3669796"/>
                <a:ext cx="33591" cy="28692"/>
                <a:chOff x="3887870" y="3669796"/>
                <a:chExt cx="33591" cy="28692"/>
              </a:xfrm>
            </p:grpSpPr>
            <p:sp>
              <p:nvSpPr>
                <p:cNvPr id="4031" name="Google Shape;4031;p7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74"/>
              <p:cNvGrpSpPr/>
              <p:nvPr/>
            </p:nvGrpSpPr>
            <p:grpSpPr>
              <a:xfrm>
                <a:off x="3818320" y="3481625"/>
                <a:ext cx="33497" cy="28770"/>
                <a:chOff x="3818320" y="3481625"/>
                <a:chExt cx="33497" cy="28770"/>
              </a:xfrm>
            </p:grpSpPr>
            <p:sp>
              <p:nvSpPr>
                <p:cNvPr id="4034" name="Google Shape;4034;p7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74"/>
              <p:cNvGrpSpPr/>
              <p:nvPr/>
            </p:nvGrpSpPr>
            <p:grpSpPr>
              <a:xfrm>
                <a:off x="4278139" y="4120948"/>
                <a:ext cx="37492" cy="32129"/>
                <a:chOff x="4278139" y="4120948"/>
                <a:chExt cx="37492" cy="32129"/>
              </a:xfrm>
            </p:grpSpPr>
            <p:sp>
              <p:nvSpPr>
                <p:cNvPr id="4037" name="Google Shape;4037;p7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74"/>
              <p:cNvGrpSpPr/>
              <p:nvPr/>
            </p:nvGrpSpPr>
            <p:grpSpPr>
              <a:xfrm>
                <a:off x="4419898" y="3977388"/>
                <a:ext cx="33497" cy="28692"/>
                <a:chOff x="4419898" y="3977388"/>
                <a:chExt cx="33497" cy="28692"/>
              </a:xfrm>
            </p:grpSpPr>
            <p:sp>
              <p:nvSpPr>
                <p:cNvPr id="4040" name="Google Shape;4040;p7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4"/>
              <p:cNvGrpSpPr/>
              <p:nvPr/>
            </p:nvGrpSpPr>
            <p:grpSpPr>
              <a:xfrm>
                <a:off x="4158930" y="4034684"/>
                <a:ext cx="33497" cy="28762"/>
                <a:chOff x="4158930" y="4034684"/>
                <a:chExt cx="33497" cy="28762"/>
              </a:xfrm>
            </p:grpSpPr>
            <p:sp>
              <p:nvSpPr>
                <p:cNvPr id="4043" name="Google Shape;4043;p7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4"/>
              <p:cNvGrpSpPr/>
              <p:nvPr/>
            </p:nvGrpSpPr>
            <p:grpSpPr>
              <a:xfrm>
                <a:off x="4134949" y="3957049"/>
                <a:ext cx="33497" cy="28770"/>
                <a:chOff x="4134949" y="3957049"/>
                <a:chExt cx="33497" cy="28770"/>
              </a:xfrm>
            </p:grpSpPr>
            <p:sp>
              <p:nvSpPr>
                <p:cNvPr id="4046" name="Google Shape;4046;p7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4"/>
              <p:cNvGrpSpPr/>
              <p:nvPr/>
            </p:nvGrpSpPr>
            <p:grpSpPr>
              <a:xfrm>
                <a:off x="4193653" y="4184403"/>
                <a:ext cx="43580" cy="37264"/>
                <a:chOff x="4193653" y="4184403"/>
                <a:chExt cx="43580" cy="37264"/>
              </a:xfrm>
            </p:grpSpPr>
            <p:sp>
              <p:nvSpPr>
                <p:cNvPr id="4049" name="Google Shape;4049;p7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74"/>
              <p:cNvGrpSpPr/>
              <p:nvPr/>
            </p:nvGrpSpPr>
            <p:grpSpPr>
              <a:xfrm>
                <a:off x="4343600" y="3943844"/>
                <a:ext cx="43580" cy="37312"/>
                <a:chOff x="4343600" y="3943844"/>
                <a:chExt cx="43580" cy="37312"/>
              </a:xfrm>
            </p:grpSpPr>
            <p:sp>
              <p:nvSpPr>
                <p:cNvPr id="4052" name="Google Shape;4052;p7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4"/>
              <p:cNvGrpSpPr/>
              <p:nvPr/>
            </p:nvGrpSpPr>
            <p:grpSpPr>
              <a:xfrm>
                <a:off x="4172339" y="3381693"/>
                <a:ext cx="31499" cy="27001"/>
                <a:chOff x="4172339" y="3381693"/>
                <a:chExt cx="31499" cy="27001"/>
              </a:xfrm>
            </p:grpSpPr>
            <p:sp>
              <p:nvSpPr>
                <p:cNvPr id="4055" name="Google Shape;4055;p7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grpSp>
        <p:nvGrpSpPr>
          <p:cNvPr id="4061" name="Google Shape;4061;p75"/>
          <p:cNvGrpSpPr/>
          <p:nvPr/>
        </p:nvGrpSpPr>
        <p:grpSpPr>
          <a:xfrm>
            <a:off x="729274" y="1175734"/>
            <a:ext cx="2507799" cy="206239"/>
            <a:chOff x="106648" y="895722"/>
            <a:chExt cx="4481413" cy="374300"/>
          </a:xfrm>
        </p:grpSpPr>
        <p:grpSp>
          <p:nvGrpSpPr>
            <p:cNvPr id="4062" name="Google Shape;4062;p75"/>
            <p:cNvGrpSpPr/>
            <p:nvPr/>
          </p:nvGrpSpPr>
          <p:grpSpPr>
            <a:xfrm>
              <a:off x="2233276" y="895722"/>
              <a:ext cx="1082667" cy="223591"/>
              <a:chOff x="4808316" y="2800065"/>
              <a:chExt cx="1999386" cy="412910"/>
            </a:xfrm>
          </p:grpSpPr>
          <p:sp>
            <p:nvSpPr>
              <p:cNvPr id="4063" name="Google Shape;4063;p7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75"/>
              <p:cNvGrpSpPr/>
              <p:nvPr/>
            </p:nvGrpSpPr>
            <p:grpSpPr>
              <a:xfrm>
                <a:off x="4808316" y="2800065"/>
                <a:ext cx="92400" cy="411825"/>
                <a:chOff x="845575" y="2563700"/>
                <a:chExt cx="92400" cy="411825"/>
              </a:xfrm>
            </p:grpSpPr>
            <p:cxnSp>
              <p:nvCxnSpPr>
                <p:cNvPr id="4065" name="Google Shape;4065;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6" name="Google Shape;4066;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75"/>
            <p:cNvGrpSpPr/>
            <p:nvPr/>
          </p:nvGrpSpPr>
          <p:grpSpPr>
            <a:xfrm>
              <a:off x="106648" y="895722"/>
              <a:ext cx="1088401" cy="223591"/>
              <a:chOff x="881025" y="2800065"/>
              <a:chExt cx="2009975" cy="412910"/>
            </a:xfrm>
          </p:grpSpPr>
          <p:sp>
            <p:nvSpPr>
              <p:cNvPr id="4068" name="Google Shape;4068;p7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75"/>
              <p:cNvGrpSpPr/>
              <p:nvPr/>
            </p:nvGrpSpPr>
            <p:grpSpPr>
              <a:xfrm>
                <a:off x="881025" y="2800065"/>
                <a:ext cx="92400" cy="411825"/>
                <a:chOff x="845575" y="2563700"/>
                <a:chExt cx="92400" cy="411825"/>
              </a:xfrm>
            </p:grpSpPr>
            <p:cxnSp>
              <p:nvCxnSpPr>
                <p:cNvPr id="4070" name="Google Shape;4070;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1" name="Google Shape;4071;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2" name="Google Shape;4072;p75"/>
            <p:cNvGrpSpPr/>
            <p:nvPr/>
          </p:nvGrpSpPr>
          <p:grpSpPr>
            <a:xfrm>
              <a:off x="1172346" y="1047018"/>
              <a:ext cx="1083151" cy="223003"/>
              <a:chOff x="2849073" y="3079467"/>
              <a:chExt cx="2000279" cy="411825"/>
            </a:xfrm>
          </p:grpSpPr>
          <p:sp>
            <p:nvSpPr>
              <p:cNvPr id="4073" name="Google Shape;4073;p7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4" name="Google Shape;4074;p75"/>
              <p:cNvGrpSpPr/>
              <p:nvPr/>
            </p:nvGrpSpPr>
            <p:grpSpPr>
              <a:xfrm rot="10800000">
                <a:off x="2849073" y="3079467"/>
                <a:ext cx="92400" cy="411825"/>
                <a:chOff x="2070100" y="2563700"/>
                <a:chExt cx="92400" cy="411825"/>
              </a:xfrm>
            </p:grpSpPr>
            <p:cxnSp>
              <p:nvCxnSpPr>
                <p:cNvPr id="4075" name="Google Shape;4075;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6" name="Google Shape;4076;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7" name="Google Shape;4077;p75"/>
            <p:cNvGrpSpPr/>
            <p:nvPr/>
          </p:nvGrpSpPr>
          <p:grpSpPr>
            <a:xfrm>
              <a:off x="3290132" y="1047018"/>
              <a:ext cx="1297929" cy="223003"/>
              <a:chOff x="6760035" y="3079467"/>
              <a:chExt cx="2396914" cy="411825"/>
            </a:xfrm>
          </p:grpSpPr>
          <p:sp>
            <p:nvSpPr>
              <p:cNvPr id="4078" name="Google Shape;4078;p7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9" name="Google Shape;4079;p75"/>
              <p:cNvGrpSpPr/>
              <p:nvPr/>
            </p:nvGrpSpPr>
            <p:grpSpPr>
              <a:xfrm rot="10800000">
                <a:off x="6760035" y="3079467"/>
                <a:ext cx="92400" cy="411825"/>
                <a:chOff x="2070100" y="2563700"/>
                <a:chExt cx="92400" cy="411825"/>
              </a:xfrm>
            </p:grpSpPr>
            <p:cxnSp>
              <p:nvCxnSpPr>
                <p:cNvPr id="4080" name="Google Shape;4080;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81" name="Google Shape;4081;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2" name="Google Shape;4082;p75"/>
          <p:cNvGrpSpPr/>
          <p:nvPr/>
        </p:nvGrpSpPr>
        <p:grpSpPr>
          <a:xfrm>
            <a:off x="2147036" y="3575105"/>
            <a:ext cx="1086701" cy="799429"/>
            <a:chOff x="2183288" y="3555572"/>
            <a:chExt cx="1136241" cy="835873"/>
          </a:xfrm>
        </p:grpSpPr>
        <p:sp>
          <p:nvSpPr>
            <p:cNvPr id="4083" name="Google Shape;4083;p7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4" name="Google Shape;4084;p75"/>
            <p:cNvGrpSpPr/>
            <p:nvPr/>
          </p:nvGrpSpPr>
          <p:grpSpPr>
            <a:xfrm>
              <a:off x="2205895" y="3637269"/>
              <a:ext cx="1089848" cy="724993"/>
              <a:chOff x="2205895" y="3637269"/>
              <a:chExt cx="1089848" cy="724993"/>
            </a:xfrm>
          </p:grpSpPr>
          <p:sp>
            <p:nvSpPr>
              <p:cNvPr id="4085" name="Google Shape;4085;p7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7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2" name="Google Shape;4092;p7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93" name="Google Shape;4093;p75"/>
            <p:cNvGrpSpPr/>
            <p:nvPr/>
          </p:nvGrpSpPr>
          <p:grpSpPr>
            <a:xfrm>
              <a:off x="3173850" y="3779426"/>
              <a:ext cx="145679" cy="70048"/>
              <a:chOff x="3173850" y="3779426"/>
              <a:chExt cx="145679" cy="70048"/>
            </a:xfrm>
          </p:grpSpPr>
          <p:cxnSp>
            <p:nvCxnSpPr>
              <p:cNvPr id="4094" name="Google Shape;4094;p7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95" name="Google Shape;4095;p7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5"/>
            <p:cNvGrpSpPr/>
            <p:nvPr/>
          </p:nvGrpSpPr>
          <p:grpSpPr>
            <a:xfrm>
              <a:off x="2183288" y="4139483"/>
              <a:ext cx="145133" cy="70048"/>
              <a:chOff x="2183288" y="4139483"/>
              <a:chExt cx="145133" cy="70048"/>
            </a:xfrm>
          </p:grpSpPr>
          <p:cxnSp>
            <p:nvCxnSpPr>
              <p:cNvPr id="4097" name="Google Shape;4097;p7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98" name="Google Shape;4098;p7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7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0" name="Google Shape;4100;p7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01" name="Google Shape;4101;p75"/>
            <p:cNvGrpSpPr/>
            <p:nvPr/>
          </p:nvGrpSpPr>
          <p:grpSpPr>
            <a:xfrm>
              <a:off x="2943836" y="4268886"/>
              <a:ext cx="60717" cy="122559"/>
              <a:chOff x="2943836" y="4268886"/>
              <a:chExt cx="60717" cy="122559"/>
            </a:xfrm>
          </p:grpSpPr>
          <p:sp>
            <p:nvSpPr>
              <p:cNvPr id="4102" name="Google Shape;4102;p7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3" name="Google Shape;4103;p7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04" name="Google Shape;4104;p75"/>
          <p:cNvGrpSpPr/>
          <p:nvPr/>
        </p:nvGrpSpPr>
        <p:grpSpPr>
          <a:xfrm>
            <a:off x="3409981" y="1496104"/>
            <a:ext cx="1675870" cy="758251"/>
            <a:chOff x="3530532" y="1496185"/>
            <a:chExt cx="1562000" cy="706730"/>
          </a:xfrm>
        </p:grpSpPr>
        <p:cxnSp>
          <p:nvCxnSpPr>
            <p:cNvPr id="4105" name="Google Shape;4105;p7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06" name="Google Shape;4106;p75"/>
            <p:cNvGrpSpPr/>
            <p:nvPr/>
          </p:nvGrpSpPr>
          <p:grpSpPr>
            <a:xfrm>
              <a:off x="3530532" y="1496185"/>
              <a:ext cx="323430" cy="463587"/>
              <a:chOff x="3530532" y="1496185"/>
              <a:chExt cx="323430" cy="463587"/>
            </a:xfrm>
          </p:grpSpPr>
          <p:grpSp>
            <p:nvGrpSpPr>
              <p:cNvPr id="4107" name="Google Shape;4107;p75"/>
              <p:cNvGrpSpPr/>
              <p:nvPr/>
            </p:nvGrpSpPr>
            <p:grpSpPr>
              <a:xfrm>
                <a:off x="3567462" y="1496185"/>
                <a:ext cx="286500" cy="361376"/>
                <a:chOff x="3567462" y="1496185"/>
                <a:chExt cx="286500" cy="361376"/>
              </a:xfrm>
            </p:grpSpPr>
            <p:cxnSp>
              <p:nvCxnSpPr>
                <p:cNvPr id="4108" name="Google Shape;4108;p7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09" name="Google Shape;4109;p7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7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5"/>
            <p:cNvGrpSpPr/>
            <p:nvPr/>
          </p:nvGrpSpPr>
          <p:grpSpPr>
            <a:xfrm>
              <a:off x="3891569" y="1779209"/>
              <a:ext cx="323945" cy="423706"/>
              <a:chOff x="3891569" y="1779209"/>
              <a:chExt cx="323945" cy="423706"/>
            </a:xfrm>
          </p:grpSpPr>
          <p:grpSp>
            <p:nvGrpSpPr>
              <p:cNvPr id="4112" name="Google Shape;4112;p75"/>
              <p:cNvGrpSpPr/>
              <p:nvPr/>
            </p:nvGrpSpPr>
            <p:grpSpPr>
              <a:xfrm>
                <a:off x="3929014" y="1881638"/>
                <a:ext cx="286500" cy="321278"/>
                <a:chOff x="3929014" y="1881638"/>
                <a:chExt cx="286500" cy="321278"/>
              </a:xfrm>
            </p:grpSpPr>
            <p:cxnSp>
              <p:nvCxnSpPr>
                <p:cNvPr id="4113" name="Google Shape;4113;p7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14" name="Google Shape;4114;p7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7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75"/>
            <p:cNvGrpSpPr/>
            <p:nvPr/>
          </p:nvGrpSpPr>
          <p:grpSpPr>
            <a:xfrm>
              <a:off x="4252606" y="1496185"/>
              <a:ext cx="324721" cy="463587"/>
              <a:chOff x="4252606" y="1496185"/>
              <a:chExt cx="324721" cy="463587"/>
            </a:xfrm>
          </p:grpSpPr>
          <p:grpSp>
            <p:nvGrpSpPr>
              <p:cNvPr id="4117" name="Google Shape;4117;p75"/>
              <p:cNvGrpSpPr/>
              <p:nvPr/>
            </p:nvGrpSpPr>
            <p:grpSpPr>
              <a:xfrm>
                <a:off x="4290828" y="1496185"/>
                <a:ext cx="286500" cy="361376"/>
                <a:chOff x="4290828" y="1496185"/>
                <a:chExt cx="286500" cy="361376"/>
              </a:xfrm>
            </p:grpSpPr>
            <p:cxnSp>
              <p:nvCxnSpPr>
                <p:cNvPr id="4118" name="Google Shape;4118;p7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19" name="Google Shape;4119;p7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0" name="Google Shape;4120;p7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75"/>
            <p:cNvGrpSpPr/>
            <p:nvPr/>
          </p:nvGrpSpPr>
          <p:grpSpPr>
            <a:xfrm>
              <a:off x="4613643" y="1763716"/>
              <a:ext cx="325308" cy="439200"/>
              <a:chOff x="4613643" y="1763716"/>
              <a:chExt cx="325308" cy="439200"/>
            </a:xfrm>
          </p:grpSpPr>
          <p:grpSp>
            <p:nvGrpSpPr>
              <p:cNvPr id="4122" name="Google Shape;4122;p75"/>
              <p:cNvGrpSpPr/>
              <p:nvPr/>
            </p:nvGrpSpPr>
            <p:grpSpPr>
              <a:xfrm>
                <a:off x="4652451" y="1879538"/>
                <a:ext cx="286500" cy="323378"/>
                <a:chOff x="4652451" y="1879538"/>
                <a:chExt cx="286500" cy="323378"/>
              </a:xfrm>
            </p:grpSpPr>
            <p:cxnSp>
              <p:nvCxnSpPr>
                <p:cNvPr id="4123" name="Google Shape;4123;p7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24" name="Google Shape;4124;p7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7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6" name="Google Shape;4126;p75"/>
          <p:cNvGrpSpPr/>
          <p:nvPr/>
        </p:nvGrpSpPr>
        <p:grpSpPr>
          <a:xfrm>
            <a:off x="3421841" y="2349730"/>
            <a:ext cx="1652173" cy="391517"/>
            <a:chOff x="3512551" y="2358270"/>
            <a:chExt cx="1597383" cy="378533"/>
          </a:xfrm>
        </p:grpSpPr>
        <p:cxnSp>
          <p:nvCxnSpPr>
            <p:cNvPr id="4127" name="Google Shape;4127;p75"/>
            <p:cNvCxnSpPr>
              <a:stCxn id="4128" idx="6"/>
              <a:endCxn id="412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30" name="Google Shape;4130;p75"/>
            <p:cNvGrpSpPr/>
            <p:nvPr/>
          </p:nvGrpSpPr>
          <p:grpSpPr>
            <a:xfrm>
              <a:off x="3512551" y="2358270"/>
              <a:ext cx="225647" cy="307714"/>
              <a:chOff x="2182679" y="2004714"/>
              <a:chExt cx="792300" cy="1080458"/>
            </a:xfrm>
          </p:grpSpPr>
          <p:cxnSp>
            <p:nvCxnSpPr>
              <p:cNvPr id="4131" name="Google Shape;4131;p75"/>
              <p:cNvCxnSpPr>
                <a:stCxn id="413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28" name="Google Shape;4128;p7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75"/>
            <p:cNvGrpSpPr/>
            <p:nvPr/>
          </p:nvGrpSpPr>
          <p:grpSpPr>
            <a:xfrm>
              <a:off x="3969644" y="2440153"/>
              <a:ext cx="225853" cy="296651"/>
              <a:chOff x="3775710" y="1729289"/>
              <a:chExt cx="136500" cy="179289"/>
            </a:xfrm>
          </p:grpSpPr>
          <p:cxnSp>
            <p:nvCxnSpPr>
              <p:cNvPr id="4134" name="Google Shape;4134;p7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35" name="Google Shape;4135;p7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75"/>
            <p:cNvGrpSpPr/>
            <p:nvPr/>
          </p:nvGrpSpPr>
          <p:grpSpPr>
            <a:xfrm>
              <a:off x="4427051" y="2358270"/>
              <a:ext cx="225647" cy="307714"/>
              <a:chOff x="5393704" y="2004714"/>
              <a:chExt cx="792300" cy="1080458"/>
            </a:xfrm>
          </p:grpSpPr>
          <p:cxnSp>
            <p:nvCxnSpPr>
              <p:cNvPr id="4138" name="Google Shape;4138;p75"/>
              <p:cNvCxnSpPr>
                <a:stCxn id="413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40" name="Google Shape;4140;p7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75"/>
            <p:cNvGrpSpPr/>
            <p:nvPr/>
          </p:nvGrpSpPr>
          <p:grpSpPr>
            <a:xfrm>
              <a:off x="4884287" y="2440252"/>
              <a:ext cx="225647" cy="296532"/>
              <a:chOff x="6999166" y="2292572"/>
              <a:chExt cx="792300" cy="1041192"/>
            </a:xfrm>
          </p:grpSpPr>
          <p:cxnSp>
            <p:nvCxnSpPr>
              <p:cNvPr id="4142" name="Google Shape;4142;p7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29" name="Google Shape;4129;p7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4" name="Google Shape;4144;p75"/>
          <p:cNvGrpSpPr/>
          <p:nvPr/>
        </p:nvGrpSpPr>
        <p:grpSpPr>
          <a:xfrm>
            <a:off x="6842649" y="1185930"/>
            <a:ext cx="1581844" cy="732818"/>
            <a:chOff x="634175" y="2986275"/>
            <a:chExt cx="3147949" cy="1458344"/>
          </a:xfrm>
        </p:grpSpPr>
        <p:cxnSp>
          <p:nvCxnSpPr>
            <p:cNvPr id="4145" name="Google Shape;4145;p75"/>
            <p:cNvCxnSpPr>
              <a:stCxn id="4146" idx="4"/>
              <a:endCxn id="414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48" name="Google Shape;4148;p75"/>
            <p:cNvCxnSpPr>
              <a:stCxn id="4147" idx="0"/>
              <a:endCxn id="414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50" name="Google Shape;4150;p75"/>
            <p:cNvCxnSpPr>
              <a:stCxn id="4149" idx="4"/>
              <a:endCxn id="415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52" name="Google Shape;4152;p75"/>
            <p:cNvCxnSpPr>
              <a:stCxn id="4151" idx="0"/>
              <a:endCxn id="415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53" name="Google Shape;4153;p7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9" name="Google Shape;4149;p7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6" name="Google Shape;4146;p7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51" name="Google Shape;4151;p7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7" name="Google Shape;4147;p7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54" name="Google Shape;4154;p75"/>
          <p:cNvGrpSpPr/>
          <p:nvPr/>
        </p:nvGrpSpPr>
        <p:grpSpPr>
          <a:xfrm>
            <a:off x="3410364" y="2880240"/>
            <a:ext cx="1675128" cy="313674"/>
            <a:chOff x="998425" y="1182125"/>
            <a:chExt cx="1065400" cy="199500"/>
          </a:xfrm>
        </p:grpSpPr>
        <p:sp>
          <p:nvSpPr>
            <p:cNvPr id="4155" name="Google Shape;4155;p7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75"/>
          <p:cNvGrpSpPr/>
          <p:nvPr/>
        </p:nvGrpSpPr>
        <p:grpSpPr>
          <a:xfrm>
            <a:off x="3410363" y="3836206"/>
            <a:ext cx="1675129" cy="525345"/>
            <a:chOff x="5194708" y="3484366"/>
            <a:chExt cx="3148148" cy="987304"/>
          </a:xfrm>
        </p:grpSpPr>
        <p:grpSp>
          <p:nvGrpSpPr>
            <p:cNvPr id="4161" name="Google Shape;4161;p75"/>
            <p:cNvGrpSpPr/>
            <p:nvPr/>
          </p:nvGrpSpPr>
          <p:grpSpPr>
            <a:xfrm>
              <a:off x="7531521" y="3484366"/>
              <a:ext cx="811335" cy="987304"/>
              <a:chOff x="3379425" y="1617275"/>
              <a:chExt cx="1090650" cy="1327200"/>
            </a:xfrm>
          </p:grpSpPr>
          <p:sp>
            <p:nvSpPr>
              <p:cNvPr id="4162" name="Google Shape;4162;p7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5"/>
            <p:cNvGrpSpPr/>
            <p:nvPr/>
          </p:nvGrpSpPr>
          <p:grpSpPr>
            <a:xfrm>
              <a:off x="6752546" y="3484366"/>
              <a:ext cx="811428" cy="987304"/>
              <a:chOff x="2332275" y="1617275"/>
              <a:chExt cx="1090775" cy="1327200"/>
            </a:xfrm>
          </p:grpSpPr>
          <p:sp>
            <p:nvSpPr>
              <p:cNvPr id="4166" name="Google Shape;4166;p7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75"/>
            <p:cNvGrpSpPr/>
            <p:nvPr/>
          </p:nvGrpSpPr>
          <p:grpSpPr>
            <a:xfrm>
              <a:off x="5973664" y="3484366"/>
              <a:ext cx="811335" cy="987304"/>
              <a:chOff x="1285250" y="1617275"/>
              <a:chExt cx="1090650" cy="1327200"/>
            </a:xfrm>
          </p:grpSpPr>
          <p:sp>
            <p:nvSpPr>
              <p:cNvPr id="4170" name="Google Shape;4170;p7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75"/>
            <p:cNvGrpSpPr/>
            <p:nvPr/>
          </p:nvGrpSpPr>
          <p:grpSpPr>
            <a:xfrm>
              <a:off x="5194708" y="3484366"/>
              <a:ext cx="811409" cy="987304"/>
              <a:chOff x="238125" y="1617275"/>
              <a:chExt cx="1090750" cy="1327200"/>
            </a:xfrm>
          </p:grpSpPr>
          <p:sp>
            <p:nvSpPr>
              <p:cNvPr id="4174" name="Google Shape;4174;p7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7" name="Google Shape;4177;p75"/>
          <p:cNvGrpSpPr/>
          <p:nvPr/>
        </p:nvGrpSpPr>
        <p:grpSpPr>
          <a:xfrm>
            <a:off x="6844048" y="2482095"/>
            <a:ext cx="1579046" cy="522230"/>
            <a:chOff x="6853641" y="2534077"/>
            <a:chExt cx="1515545" cy="501229"/>
          </a:xfrm>
        </p:grpSpPr>
        <p:grpSp>
          <p:nvGrpSpPr>
            <p:cNvPr id="4178" name="Google Shape;4178;p75"/>
            <p:cNvGrpSpPr/>
            <p:nvPr/>
          </p:nvGrpSpPr>
          <p:grpSpPr>
            <a:xfrm>
              <a:off x="6853641" y="2618923"/>
              <a:ext cx="1515545" cy="324556"/>
              <a:chOff x="6853641" y="2618923"/>
              <a:chExt cx="1515545" cy="324556"/>
            </a:xfrm>
          </p:grpSpPr>
          <p:sp>
            <p:nvSpPr>
              <p:cNvPr id="4179" name="Google Shape;4179;p7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7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5"/>
          <p:cNvGrpSpPr/>
          <p:nvPr/>
        </p:nvGrpSpPr>
        <p:grpSpPr>
          <a:xfrm>
            <a:off x="3438940" y="3357136"/>
            <a:ext cx="1617976" cy="346616"/>
            <a:chOff x="1808063" y="4294338"/>
            <a:chExt cx="3370782" cy="721817"/>
          </a:xfrm>
        </p:grpSpPr>
        <p:sp>
          <p:nvSpPr>
            <p:cNvPr id="4190" name="Google Shape;4190;p7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75"/>
          <p:cNvGrpSpPr/>
          <p:nvPr/>
        </p:nvGrpSpPr>
        <p:grpSpPr>
          <a:xfrm>
            <a:off x="5264936" y="4023886"/>
            <a:ext cx="1417067" cy="350605"/>
            <a:chOff x="4234950" y="2101012"/>
            <a:chExt cx="4219974" cy="1044090"/>
          </a:xfrm>
        </p:grpSpPr>
        <p:sp>
          <p:nvSpPr>
            <p:cNvPr id="4201" name="Google Shape;4201;p7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75"/>
          <p:cNvGrpSpPr/>
          <p:nvPr/>
        </p:nvGrpSpPr>
        <p:grpSpPr>
          <a:xfrm>
            <a:off x="6840408" y="2014643"/>
            <a:ext cx="1586327" cy="371557"/>
            <a:chOff x="1247650" y="2075423"/>
            <a:chExt cx="6648477" cy="1557238"/>
          </a:xfrm>
        </p:grpSpPr>
        <p:sp>
          <p:nvSpPr>
            <p:cNvPr id="4218" name="Google Shape;4218;p7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75"/>
          <p:cNvGrpSpPr/>
          <p:nvPr/>
        </p:nvGrpSpPr>
        <p:grpSpPr>
          <a:xfrm>
            <a:off x="5271678" y="1167833"/>
            <a:ext cx="1415601" cy="1648533"/>
            <a:chOff x="1839112" y="2209163"/>
            <a:chExt cx="1918159" cy="2233784"/>
          </a:xfrm>
        </p:grpSpPr>
        <p:sp>
          <p:nvSpPr>
            <p:cNvPr id="4225" name="Google Shape;4225;p7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8" name="Google Shape;4228;p75"/>
            <p:cNvCxnSpPr>
              <a:stCxn id="4225" idx="6"/>
              <a:endCxn id="422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9" name="Google Shape;4229;p75"/>
            <p:cNvCxnSpPr>
              <a:stCxn id="4226" idx="4"/>
              <a:endCxn id="423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31" name="Google Shape;4231;p75"/>
            <p:cNvCxnSpPr>
              <a:stCxn id="4230" idx="6"/>
              <a:endCxn id="422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32" name="Google Shape;4232;p75"/>
            <p:cNvCxnSpPr>
              <a:stCxn id="4227" idx="4"/>
              <a:endCxn id="423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30" name="Google Shape;4230;p7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5" name="Google Shape;4235;p75"/>
            <p:cNvCxnSpPr>
              <a:endCxn id="423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36" name="Google Shape;4236;p75"/>
          <p:cNvGrpSpPr/>
          <p:nvPr/>
        </p:nvGrpSpPr>
        <p:grpSpPr>
          <a:xfrm>
            <a:off x="3428944" y="1185917"/>
            <a:ext cx="1637968" cy="154942"/>
            <a:chOff x="238125" y="2506075"/>
            <a:chExt cx="7115411" cy="673075"/>
          </a:xfrm>
        </p:grpSpPr>
        <p:sp>
          <p:nvSpPr>
            <p:cNvPr id="4237" name="Google Shape;4237;p7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5"/>
          <p:cNvGrpSpPr/>
          <p:nvPr/>
        </p:nvGrpSpPr>
        <p:grpSpPr>
          <a:xfrm>
            <a:off x="1969680" y="1500635"/>
            <a:ext cx="1262932" cy="785408"/>
            <a:chOff x="548861" y="389676"/>
            <a:chExt cx="3843371" cy="2390163"/>
          </a:xfrm>
        </p:grpSpPr>
        <p:cxnSp>
          <p:nvCxnSpPr>
            <p:cNvPr id="4243" name="Google Shape;4243;p7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4" name="Google Shape;4244;p7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5" name="Google Shape;4245;p7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46" name="Google Shape;4246;p7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47" name="Google Shape;4247;p7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48" name="Google Shape;4248;p7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9" name="Google Shape;4249;p7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50" name="Google Shape;4250;p7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75"/>
          <p:cNvGrpSpPr/>
          <p:nvPr/>
        </p:nvGrpSpPr>
        <p:grpSpPr>
          <a:xfrm>
            <a:off x="757812" y="2607512"/>
            <a:ext cx="1412054" cy="633562"/>
            <a:chOff x="1187400" y="2529299"/>
            <a:chExt cx="6769193" cy="2241903"/>
          </a:xfrm>
        </p:grpSpPr>
        <p:sp>
          <p:nvSpPr>
            <p:cNvPr id="4257" name="Google Shape;4257;p7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58" name="Google Shape;4258;p7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9" name="Google Shape;4259;p7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0" name="Google Shape;4260;p7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1" name="Google Shape;4261;p7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2" name="Google Shape;4262;p7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63" name="Google Shape;4263;p7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64" name="Google Shape;4264;p75"/>
            <p:cNvCxnSpPr>
              <a:stCxn id="4257" idx="2"/>
              <a:endCxn id="425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5" name="Google Shape;4265;p75"/>
            <p:cNvCxnSpPr>
              <a:stCxn id="4259" idx="0"/>
              <a:endCxn id="425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6" name="Google Shape;4266;p75"/>
            <p:cNvCxnSpPr>
              <a:stCxn id="4259" idx="2"/>
              <a:endCxn id="426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7" name="Google Shape;4267;p75"/>
            <p:cNvCxnSpPr>
              <a:stCxn id="4260" idx="0"/>
              <a:endCxn id="425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8" name="Google Shape;4268;p75"/>
            <p:cNvCxnSpPr>
              <a:stCxn id="4258" idx="2"/>
              <a:endCxn id="426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69" name="Google Shape;4269;p75"/>
            <p:cNvCxnSpPr>
              <a:stCxn id="4262" idx="0"/>
              <a:endCxn id="425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70" name="Google Shape;4270;p75"/>
          <p:cNvGrpSpPr/>
          <p:nvPr/>
        </p:nvGrpSpPr>
        <p:grpSpPr>
          <a:xfrm>
            <a:off x="6844058" y="3100221"/>
            <a:ext cx="1579035" cy="540873"/>
            <a:chOff x="6895650" y="3126697"/>
            <a:chExt cx="1436662" cy="492105"/>
          </a:xfrm>
        </p:grpSpPr>
        <p:sp>
          <p:nvSpPr>
            <p:cNvPr id="4271" name="Google Shape;4271;p7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6" name="Google Shape;4276;p75"/>
            <p:cNvGrpSpPr/>
            <p:nvPr/>
          </p:nvGrpSpPr>
          <p:grpSpPr>
            <a:xfrm>
              <a:off x="6995957" y="3335810"/>
              <a:ext cx="1230393" cy="71754"/>
              <a:chOff x="6995957" y="3287964"/>
              <a:chExt cx="1230393" cy="71754"/>
            </a:xfrm>
          </p:grpSpPr>
          <p:sp>
            <p:nvSpPr>
              <p:cNvPr id="4277" name="Google Shape;4277;p7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2" name="Google Shape;4282;p75"/>
          <p:cNvGrpSpPr/>
          <p:nvPr/>
        </p:nvGrpSpPr>
        <p:grpSpPr>
          <a:xfrm>
            <a:off x="6842640" y="3736984"/>
            <a:ext cx="1581862" cy="650625"/>
            <a:chOff x="6777990" y="3710194"/>
            <a:chExt cx="1646915" cy="677382"/>
          </a:xfrm>
        </p:grpSpPr>
        <p:grpSp>
          <p:nvGrpSpPr>
            <p:cNvPr id="4283" name="Google Shape;4283;p75"/>
            <p:cNvGrpSpPr/>
            <p:nvPr/>
          </p:nvGrpSpPr>
          <p:grpSpPr>
            <a:xfrm>
              <a:off x="6777990" y="3874492"/>
              <a:ext cx="411129" cy="513083"/>
              <a:chOff x="6777990" y="3874492"/>
              <a:chExt cx="411129" cy="513083"/>
            </a:xfrm>
          </p:grpSpPr>
          <p:cxnSp>
            <p:nvCxnSpPr>
              <p:cNvPr id="4284" name="Google Shape;4284;p7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5" name="Google Shape;4285;p7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75"/>
            <p:cNvGrpSpPr/>
            <p:nvPr/>
          </p:nvGrpSpPr>
          <p:grpSpPr>
            <a:xfrm>
              <a:off x="7188425" y="3710194"/>
              <a:ext cx="411123" cy="520535"/>
              <a:chOff x="7188425" y="3710194"/>
              <a:chExt cx="411123" cy="520535"/>
            </a:xfrm>
          </p:grpSpPr>
          <p:cxnSp>
            <p:nvCxnSpPr>
              <p:cNvPr id="4287" name="Google Shape;4287;p7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8" name="Google Shape;4288;p7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75"/>
            <p:cNvGrpSpPr/>
            <p:nvPr/>
          </p:nvGrpSpPr>
          <p:grpSpPr>
            <a:xfrm>
              <a:off x="7603341" y="3874492"/>
              <a:ext cx="411474" cy="513083"/>
              <a:chOff x="7603341" y="3874492"/>
              <a:chExt cx="411474" cy="513083"/>
            </a:xfrm>
          </p:grpSpPr>
          <p:cxnSp>
            <p:nvCxnSpPr>
              <p:cNvPr id="4290" name="Google Shape;4290;p7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91" name="Google Shape;4291;p7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75"/>
            <p:cNvGrpSpPr/>
            <p:nvPr/>
          </p:nvGrpSpPr>
          <p:grpSpPr>
            <a:xfrm>
              <a:off x="8013776" y="3722847"/>
              <a:ext cx="411129" cy="507881"/>
              <a:chOff x="8013776" y="3722847"/>
              <a:chExt cx="411129" cy="507881"/>
            </a:xfrm>
          </p:grpSpPr>
          <p:cxnSp>
            <p:nvCxnSpPr>
              <p:cNvPr id="4293" name="Google Shape;4293;p7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94" name="Google Shape;4294;p7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75"/>
          <p:cNvGrpSpPr/>
          <p:nvPr/>
        </p:nvGrpSpPr>
        <p:grpSpPr>
          <a:xfrm>
            <a:off x="5262155" y="2909824"/>
            <a:ext cx="1421889" cy="1020603"/>
            <a:chOff x="5190863" y="2824811"/>
            <a:chExt cx="1544860" cy="1108869"/>
          </a:xfrm>
        </p:grpSpPr>
        <p:grpSp>
          <p:nvGrpSpPr>
            <p:cNvPr id="4296" name="Google Shape;4296;p75"/>
            <p:cNvGrpSpPr/>
            <p:nvPr/>
          </p:nvGrpSpPr>
          <p:grpSpPr>
            <a:xfrm>
              <a:off x="5938695" y="3176919"/>
              <a:ext cx="685761" cy="404739"/>
              <a:chOff x="5938695" y="3176919"/>
              <a:chExt cx="685761" cy="404739"/>
            </a:xfrm>
          </p:grpSpPr>
          <p:grpSp>
            <p:nvGrpSpPr>
              <p:cNvPr id="4297" name="Google Shape;4297;p75"/>
              <p:cNvGrpSpPr/>
              <p:nvPr/>
            </p:nvGrpSpPr>
            <p:grpSpPr>
              <a:xfrm>
                <a:off x="5938695" y="3176919"/>
                <a:ext cx="685761" cy="404739"/>
                <a:chOff x="5938695" y="3176919"/>
                <a:chExt cx="685761" cy="404739"/>
              </a:xfrm>
            </p:grpSpPr>
            <p:sp>
              <p:nvSpPr>
                <p:cNvPr id="4298" name="Google Shape;4298;p7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7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5"/>
            <p:cNvGrpSpPr/>
            <p:nvPr/>
          </p:nvGrpSpPr>
          <p:grpSpPr>
            <a:xfrm>
              <a:off x="5305233" y="3176835"/>
              <a:ext cx="685971" cy="404655"/>
              <a:chOff x="5305233" y="3176835"/>
              <a:chExt cx="685971" cy="404655"/>
            </a:xfrm>
          </p:grpSpPr>
          <p:grpSp>
            <p:nvGrpSpPr>
              <p:cNvPr id="4302" name="Google Shape;4302;p75"/>
              <p:cNvGrpSpPr/>
              <p:nvPr/>
            </p:nvGrpSpPr>
            <p:grpSpPr>
              <a:xfrm>
                <a:off x="5305233" y="3176835"/>
                <a:ext cx="685971" cy="404655"/>
                <a:chOff x="5305233" y="3176835"/>
                <a:chExt cx="685971" cy="404655"/>
              </a:xfrm>
            </p:grpSpPr>
            <p:sp>
              <p:nvSpPr>
                <p:cNvPr id="4303" name="Google Shape;4303;p7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5" name="Google Shape;4305;p7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7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7" name="Google Shape;4307;p75"/>
            <p:cNvGrpSpPr/>
            <p:nvPr/>
          </p:nvGrpSpPr>
          <p:grpSpPr>
            <a:xfrm>
              <a:off x="5657361" y="2824811"/>
              <a:ext cx="1078361" cy="404655"/>
              <a:chOff x="5657361" y="2824811"/>
              <a:chExt cx="1078361" cy="404655"/>
            </a:xfrm>
          </p:grpSpPr>
          <p:grpSp>
            <p:nvGrpSpPr>
              <p:cNvPr id="4308" name="Google Shape;4308;p75"/>
              <p:cNvGrpSpPr/>
              <p:nvPr/>
            </p:nvGrpSpPr>
            <p:grpSpPr>
              <a:xfrm>
                <a:off x="5657361" y="2824811"/>
                <a:ext cx="1078361" cy="404655"/>
                <a:chOff x="5657361" y="2824811"/>
                <a:chExt cx="1078361" cy="404655"/>
              </a:xfrm>
            </p:grpSpPr>
            <p:grpSp>
              <p:nvGrpSpPr>
                <p:cNvPr id="4309" name="Google Shape;4309;p75"/>
                <p:cNvGrpSpPr/>
                <p:nvPr/>
              </p:nvGrpSpPr>
              <p:grpSpPr>
                <a:xfrm>
                  <a:off x="5938485" y="2824811"/>
                  <a:ext cx="797237" cy="404655"/>
                  <a:chOff x="5938485" y="2824811"/>
                  <a:chExt cx="797237" cy="404655"/>
                </a:xfrm>
              </p:grpSpPr>
              <p:sp>
                <p:nvSpPr>
                  <p:cNvPr id="4310" name="Google Shape;4310;p7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7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3" name="Google Shape;4313;p7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5"/>
            <p:cNvGrpSpPr/>
            <p:nvPr/>
          </p:nvGrpSpPr>
          <p:grpSpPr>
            <a:xfrm>
              <a:off x="5190863" y="3528942"/>
              <a:ext cx="1078026" cy="404739"/>
              <a:chOff x="5190863" y="3528942"/>
              <a:chExt cx="1078026" cy="404739"/>
            </a:xfrm>
          </p:grpSpPr>
          <p:sp>
            <p:nvSpPr>
              <p:cNvPr id="4315" name="Google Shape;4315;p7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75"/>
              <p:cNvGrpSpPr/>
              <p:nvPr/>
            </p:nvGrpSpPr>
            <p:grpSpPr>
              <a:xfrm>
                <a:off x="5190863" y="3528942"/>
                <a:ext cx="1078026" cy="404739"/>
                <a:chOff x="5190863" y="3528942"/>
                <a:chExt cx="1078026" cy="404739"/>
              </a:xfrm>
            </p:grpSpPr>
            <p:sp>
              <p:nvSpPr>
                <p:cNvPr id="4317" name="Google Shape;4317;p7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19" name="Google Shape;4319;p75"/>
          <p:cNvGrpSpPr/>
          <p:nvPr/>
        </p:nvGrpSpPr>
        <p:grpSpPr>
          <a:xfrm>
            <a:off x="728162" y="1474292"/>
            <a:ext cx="1086719" cy="879487"/>
            <a:chOff x="803162" y="1474292"/>
            <a:chExt cx="1086719" cy="879487"/>
          </a:xfrm>
        </p:grpSpPr>
        <p:grpSp>
          <p:nvGrpSpPr>
            <p:cNvPr id="4320" name="Google Shape;4320;p75"/>
            <p:cNvGrpSpPr/>
            <p:nvPr/>
          </p:nvGrpSpPr>
          <p:grpSpPr>
            <a:xfrm>
              <a:off x="803162" y="1625948"/>
              <a:ext cx="445856" cy="576579"/>
              <a:chOff x="803162" y="1625948"/>
              <a:chExt cx="445856" cy="576579"/>
            </a:xfrm>
          </p:grpSpPr>
          <p:sp>
            <p:nvSpPr>
              <p:cNvPr id="4321" name="Google Shape;4321;p7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75"/>
              <p:cNvGrpSpPr/>
              <p:nvPr/>
            </p:nvGrpSpPr>
            <p:grpSpPr>
              <a:xfrm>
                <a:off x="1056023" y="1625948"/>
                <a:ext cx="192995" cy="576579"/>
                <a:chOff x="1056023" y="1625948"/>
                <a:chExt cx="192995" cy="576579"/>
              </a:xfrm>
            </p:grpSpPr>
            <p:sp>
              <p:nvSpPr>
                <p:cNvPr id="4323" name="Google Shape;4323;p7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8" name="Google Shape;4328;p75"/>
            <p:cNvGrpSpPr/>
            <p:nvPr/>
          </p:nvGrpSpPr>
          <p:grpSpPr>
            <a:xfrm>
              <a:off x="1371406" y="1474292"/>
              <a:ext cx="518475" cy="879487"/>
              <a:chOff x="1398231" y="1474292"/>
              <a:chExt cx="518475" cy="879487"/>
            </a:xfrm>
          </p:grpSpPr>
          <p:grpSp>
            <p:nvGrpSpPr>
              <p:cNvPr id="4329" name="Google Shape;4329;p75"/>
              <p:cNvGrpSpPr/>
              <p:nvPr/>
            </p:nvGrpSpPr>
            <p:grpSpPr>
              <a:xfrm>
                <a:off x="1398231" y="1474292"/>
                <a:ext cx="518475" cy="341643"/>
                <a:chOff x="1398231" y="1474292"/>
                <a:chExt cx="518475" cy="341643"/>
              </a:xfrm>
            </p:grpSpPr>
            <p:sp>
              <p:nvSpPr>
                <p:cNvPr id="4330" name="Google Shape;4330;p7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1" name="Google Shape;4331;p75"/>
                <p:cNvGrpSpPr/>
                <p:nvPr/>
              </p:nvGrpSpPr>
              <p:grpSpPr>
                <a:xfrm>
                  <a:off x="1616453" y="1474292"/>
                  <a:ext cx="300253" cy="341643"/>
                  <a:chOff x="1616453" y="1475379"/>
                  <a:chExt cx="300253" cy="341643"/>
                </a:xfrm>
              </p:grpSpPr>
              <p:sp>
                <p:nvSpPr>
                  <p:cNvPr id="4332" name="Google Shape;4332;p7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9" name="Google Shape;4339;p75"/>
                  <p:cNvGrpSpPr/>
                  <p:nvPr/>
                </p:nvGrpSpPr>
                <p:grpSpPr>
                  <a:xfrm>
                    <a:off x="1839639" y="1475379"/>
                    <a:ext cx="77067" cy="341643"/>
                    <a:chOff x="1839639" y="1475379"/>
                    <a:chExt cx="77067" cy="341643"/>
                  </a:xfrm>
                </p:grpSpPr>
                <p:sp>
                  <p:nvSpPr>
                    <p:cNvPr id="4340" name="Google Shape;4340;p7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2" name="Google Shape;4342;p75"/>
              <p:cNvGrpSpPr/>
              <p:nvPr/>
            </p:nvGrpSpPr>
            <p:grpSpPr>
              <a:xfrm>
                <a:off x="1398451" y="2012951"/>
                <a:ext cx="518255" cy="340828"/>
                <a:chOff x="1398451" y="2012951"/>
                <a:chExt cx="518255" cy="340828"/>
              </a:xfrm>
            </p:grpSpPr>
            <p:sp>
              <p:nvSpPr>
                <p:cNvPr id="4343" name="Google Shape;4343;p7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4" name="Google Shape;4344;p75"/>
                <p:cNvGrpSpPr/>
                <p:nvPr/>
              </p:nvGrpSpPr>
              <p:grpSpPr>
                <a:xfrm>
                  <a:off x="1616453" y="2012951"/>
                  <a:ext cx="300253" cy="340828"/>
                  <a:chOff x="1616453" y="2013538"/>
                  <a:chExt cx="300253" cy="340828"/>
                </a:xfrm>
              </p:grpSpPr>
              <p:sp>
                <p:nvSpPr>
                  <p:cNvPr id="4345" name="Google Shape;4345;p7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75"/>
                  <p:cNvGrpSpPr/>
                  <p:nvPr/>
                </p:nvGrpSpPr>
                <p:grpSpPr>
                  <a:xfrm>
                    <a:off x="1839639" y="2013538"/>
                    <a:ext cx="77067" cy="340828"/>
                    <a:chOff x="1839639" y="2013538"/>
                    <a:chExt cx="77067" cy="340828"/>
                  </a:xfrm>
                </p:grpSpPr>
                <p:sp>
                  <p:nvSpPr>
                    <p:cNvPr id="4353" name="Google Shape;4353;p7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55" name="Google Shape;4355;p75"/>
          <p:cNvGrpSpPr/>
          <p:nvPr/>
        </p:nvGrpSpPr>
        <p:grpSpPr>
          <a:xfrm>
            <a:off x="724986" y="3605478"/>
            <a:ext cx="1368681" cy="682918"/>
            <a:chOff x="724986" y="3605478"/>
            <a:chExt cx="1368681" cy="682918"/>
          </a:xfrm>
        </p:grpSpPr>
        <p:grpSp>
          <p:nvGrpSpPr>
            <p:cNvPr id="4356" name="Google Shape;4356;p75"/>
            <p:cNvGrpSpPr/>
            <p:nvPr/>
          </p:nvGrpSpPr>
          <p:grpSpPr>
            <a:xfrm>
              <a:off x="1289102" y="3823629"/>
              <a:ext cx="240442" cy="250435"/>
              <a:chOff x="-165066" y="3843615"/>
              <a:chExt cx="221259" cy="230455"/>
            </a:xfrm>
          </p:grpSpPr>
          <p:sp>
            <p:nvSpPr>
              <p:cNvPr id="4357" name="Google Shape;4357;p7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75"/>
            <p:cNvGrpSpPr/>
            <p:nvPr/>
          </p:nvGrpSpPr>
          <p:grpSpPr>
            <a:xfrm>
              <a:off x="724986" y="3605478"/>
              <a:ext cx="1368681" cy="682918"/>
              <a:chOff x="724986" y="3605478"/>
              <a:chExt cx="1368681" cy="682918"/>
            </a:xfrm>
          </p:grpSpPr>
          <p:grpSp>
            <p:nvGrpSpPr>
              <p:cNvPr id="4378" name="Google Shape;4378;p75"/>
              <p:cNvGrpSpPr/>
              <p:nvPr/>
            </p:nvGrpSpPr>
            <p:grpSpPr>
              <a:xfrm>
                <a:off x="1498221" y="4047614"/>
                <a:ext cx="529172" cy="240783"/>
                <a:chOff x="1498221" y="4047614"/>
                <a:chExt cx="529172" cy="240783"/>
              </a:xfrm>
            </p:grpSpPr>
            <p:grpSp>
              <p:nvGrpSpPr>
                <p:cNvPr id="4379" name="Google Shape;4379;p75"/>
                <p:cNvGrpSpPr/>
                <p:nvPr/>
              </p:nvGrpSpPr>
              <p:grpSpPr>
                <a:xfrm>
                  <a:off x="1826655" y="4224370"/>
                  <a:ext cx="200738" cy="25631"/>
                  <a:chOff x="1826655" y="4224370"/>
                  <a:chExt cx="200738" cy="25631"/>
                </a:xfrm>
              </p:grpSpPr>
              <p:sp>
                <p:nvSpPr>
                  <p:cNvPr id="4380" name="Google Shape;4380;p7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75"/>
                <p:cNvGrpSpPr/>
                <p:nvPr/>
              </p:nvGrpSpPr>
              <p:grpSpPr>
                <a:xfrm>
                  <a:off x="1498221" y="4047614"/>
                  <a:ext cx="328444" cy="240783"/>
                  <a:chOff x="1498221" y="4047614"/>
                  <a:chExt cx="328444" cy="240783"/>
                </a:xfrm>
              </p:grpSpPr>
              <p:sp>
                <p:nvSpPr>
                  <p:cNvPr id="4383" name="Google Shape;4383;p7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4" name="Google Shape;4384;p75"/>
                  <p:cNvGrpSpPr/>
                  <p:nvPr/>
                </p:nvGrpSpPr>
                <p:grpSpPr>
                  <a:xfrm>
                    <a:off x="1498221" y="4047614"/>
                    <a:ext cx="150566" cy="190416"/>
                    <a:chOff x="1498221" y="4047614"/>
                    <a:chExt cx="150566" cy="190416"/>
                  </a:xfrm>
                </p:grpSpPr>
                <p:sp>
                  <p:nvSpPr>
                    <p:cNvPr id="4385" name="Google Shape;4385;p7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7" name="Google Shape;4387;p75"/>
              <p:cNvGrpSpPr/>
              <p:nvPr/>
            </p:nvGrpSpPr>
            <p:grpSpPr>
              <a:xfrm>
                <a:off x="1560718" y="3800594"/>
                <a:ext cx="532948" cy="302090"/>
                <a:chOff x="1560718" y="3800594"/>
                <a:chExt cx="532948" cy="302090"/>
              </a:xfrm>
            </p:grpSpPr>
            <p:grpSp>
              <p:nvGrpSpPr>
                <p:cNvPr id="4388" name="Google Shape;4388;p75"/>
                <p:cNvGrpSpPr/>
                <p:nvPr/>
              </p:nvGrpSpPr>
              <p:grpSpPr>
                <a:xfrm>
                  <a:off x="1912179" y="3827344"/>
                  <a:ext cx="181487" cy="25631"/>
                  <a:chOff x="1912179" y="3827344"/>
                  <a:chExt cx="181487" cy="25631"/>
                </a:xfrm>
              </p:grpSpPr>
              <p:sp>
                <p:nvSpPr>
                  <p:cNvPr id="4389" name="Google Shape;4389;p7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75"/>
                <p:cNvGrpSpPr/>
                <p:nvPr/>
              </p:nvGrpSpPr>
              <p:grpSpPr>
                <a:xfrm>
                  <a:off x="1912179" y="4044505"/>
                  <a:ext cx="181487" cy="25622"/>
                  <a:chOff x="1912179" y="4044506"/>
                  <a:chExt cx="181487" cy="25622"/>
                </a:xfrm>
              </p:grpSpPr>
              <p:sp>
                <p:nvSpPr>
                  <p:cNvPr id="4392" name="Google Shape;4392;p7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75"/>
                <p:cNvGrpSpPr/>
                <p:nvPr/>
              </p:nvGrpSpPr>
              <p:grpSpPr>
                <a:xfrm>
                  <a:off x="1560718" y="3800594"/>
                  <a:ext cx="351472" cy="302090"/>
                  <a:chOff x="1560718" y="3800594"/>
                  <a:chExt cx="351472" cy="302090"/>
                </a:xfrm>
              </p:grpSpPr>
              <p:grpSp>
                <p:nvGrpSpPr>
                  <p:cNvPr id="4395" name="Google Shape;4395;p75"/>
                  <p:cNvGrpSpPr/>
                  <p:nvPr/>
                </p:nvGrpSpPr>
                <p:grpSpPr>
                  <a:xfrm>
                    <a:off x="1560718" y="3842857"/>
                    <a:ext cx="173586" cy="217131"/>
                    <a:chOff x="1560718" y="3842857"/>
                    <a:chExt cx="173586" cy="217131"/>
                  </a:xfrm>
                </p:grpSpPr>
                <p:sp>
                  <p:nvSpPr>
                    <p:cNvPr id="4396" name="Google Shape;4396;p7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7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01" name="Google Shape;4401;p7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75"/>
              <p:cNvGrpSpPr/>
              <p:nvPr/>
            </p:nvGrpSpPr>
            <p:grpSpPr>
              <a:xfrm>
                <a:off x="785350" y="3605478"/>
                <a:ext cx="535311" cy="249245"/>
                <a:chOff x="785350" y="3605478"/>
                <a:chExt cx="535311" cy="249245"/>
              </a:xfrm>
            </p:grpSpPr>
            <p:grpSp>
              <p:nvGrpSpPr>
                <p:cNvPr id="4403" name="Google Shape;4403;p75"/>
                <p:cNvGrpSpPr/>
                <p:nvPr/>
              </p:nvGrpSpPr>
              <p:grpSpPr>
                <a:xfrm>
                  <a:off x="785350" y="3605478"/>
                  <a:ext cx="376191" cy="102736"/>
                  <a:chOff x="785350" y="3605478"/>
                  <a:chExt cx="376191" cy="102736"/>
                </a:xfrm>
              </p:grpSpPr>
              <p:sp>
                <p:nvSpPr>
                  <p:cNvPr id="4404" name="Google Shape;4404;p7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75"/>
                <p:cNvGrpSpPr/>
                <p:nvPr/>
              </p:nvGrpSpPr>
              <p:grpSpPr>
                <a:xfrm>
                  <a:off x="1161530" y="3655851"/>
                  <a:ext cx="159131" cy="198872"/>
                  <a:chOff x="1161530" y="3655851"/>
                  <a:chExt cx="159131" cy="198872"/>
                </a:xfrm>
              </p:grpSpPr>
              <p:sp>
                <p:nvSpPr>
                  <p:cNvPr id="4408" name="Google Shape;4408;p7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75"/>
              <p:cNvGrpSpPr/>
              <p:nvPr/>
            </p:nvGrpSpPr>
            <p:grpSpPr>
              <a:xfrm>
                <a:off x="785350" y="4047614"/>
                <a:ext cx="535311" cy="240783"/>
                <a:chOff x="785350" y="4047614"/>
                <a:chExt cx="535311" cy="240783"/>
              </a:xfrm>
            </p:grpSpPr>
            <p:grpSp>
              <p:nvGrpSpPr>
                <p:cNvPr id="4411" name="Google Shape;4411;p75"/>
                <p:cNvGrpSpPr/>
                <p:nvPr/>
              </p:nvGrpSpPr>
              <p:grpSpPr>
                <a:xfrm>
                  <a:off x="1161636" y="4047614"/>
                  <a:ext cx="159025" cy="190415"/>
                  <a:chOff x="1161636" y="4047614"/>
                  <a:chExt cx="159025" cy="190415"/>
                </a:xfrm>
              </p:grpSpPr>
              <p:sp>
                <p:nvSpPr>
                  <p:cNvPr id="4412" name="Google Shape;4412;p7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75"/>
                <p:cNvGrpSpPr/>
                <p:nvPr/>
              </p:nvGrpSpPr>
              <p:grpSpPr>
                <a:xfrm>
                  <a:off x="785350" y="4185661"/>
                  <a:ext cx="376191" cy="102736"/>
                  <a:chOff x="785350" y="4185661"/>
                  <a:chExt cx="376191" cy="102736"/>
                </a:xfrm>
              </p:grpSpPr>
              <p:sp>
                <p:nvSpPr>
                  <p:cNvPr id="4415" name="Google Shape;4415;p7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8" name="Google Shape;4418;p75"/>
              <p:cNvGrpSpPr/>
              <p:nvPr/>
            </p:nvGrpSpPr>
            <p:grpSpPr>
              <a:xfrm>
                <a:off x="1501054" y="3605478"/>
                <a:ext cx="526340" cy="249240"/>
                <a:chOff x="1501054" y="3605478"/>
                <a:chExt cx="526340" cy="249240"/>
              </a:xfrm>
            </p:grpSpPr>
            <p:grpSp>
              <p:nvGrpSpPr>
                <p:cNvPr id="4419" name="Google Shape;4419;p75"/>
                <p:cNvGrpSpPr/>
                <p:nvPr/>
              </p:nvGrpSpPr>
              <p:grpSpPr>
                <a:xfrm>
                  <a:off x="1834208" y="3643867"/>
                  <a:ext cx="193185" cy="25622"/>
                  <a:chOff x="1834208" y="3643867"/>
                  <a:chExt cx="193185" cy="25622"/>
                </a:xfrm>
              </p:grpSpPr>
              <p:sp>
                <p:nvSpPr>
                  <p:cNvPr id="4420" name="Google Shape;4420;p7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75"/>
                <p:cNvGrpSpPr/>
                <p:nvPr/>
              </p:nvGrpSpPr>
              <p:grpSpPr>
                <a:xfrm>
                  <a:off x="1501054" y="3605478"/>
                  <a:ext cx="333165" cy="249240"/>
                  <a:chOff x="1501054" y="3605478"/>
                  <a:chExt cx="333165" cy="249240"/>
                </a:xfrm>
              </p:grpSpPr>
              <p:sp>
                <p:nvSpPr>
                  <p:cNvPr id="4423" name="Google Shape;4423;p7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75"/>
                  <p:cNvGrpSpPr/>
                  <p:nvPr/>
                </p:nvGrpSpPr>
                <p:grpSpPr>
                  <a:xfrm>
                    <a:off x="1501054" y="3655851"/>
                    <a:ext cx="155286" cy="198867"/>
                    <a:chOff x="1501054" y="3655851"/>
                    <a:chExt cx="155286" cy="198867"/>
                  </a:xfrm>
                </p:grpSpPr>
                <p:sp>
                  <p:nvSpPr>
                    <p:cNvPr id="4425" name="Google Shape;4425;p7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7" name="Google Shape;4427;p75"/>
              <p:cNvGrpSpPr/>
              <p:nvPr/>
            </p:nvGrpSpPr>
            <p:grpSpPr>
              <a:xfrm>
                <a:off x="724986" y="3800594"/>
                <a:ext cx="532950" cy="302090"/>
                <a:chOff x="724986" y="3800594"/>
                <a:chExt cx="532950" cy="302090"/>
              </a:xfrm>
            </p:grpSpPr>
            <p:grpSp>
              <p:nvGrpSpPr>
                <p:cNvPr id="4428" name="Google Shape;4428;p75"/>
                <p:cNvGrpSpPr/>
                <p:nvPr/>
              </p:nvGrpSpPr>
              <p:grpSpPr>
                <a:xfrm>
                  <a:off x="724986" y="4044367"/>
                  <a:ext cx="181314" cy="25626"/>
                  <a:chOff x="724986" y="4044367"/>
                  <a:chExt cx="181314" cy="25626"/>
                </a:xfrm>
              </p:grpSpPr>
              <p:sp>
                <p:nvSpPr>
                  <p:cNvPr id="4429" name="Google Shape;4429;p7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75"/>
                <p:cNvGrpSpPr/>
                <p:nvPr/>
              </p:nvGrpSpPr>
              <p:grpSpPr>
                <a:xfrm>
                  <a:off x="906290" y="3800594"/>
                  <a:ext cx="351646" cy="302090"/>
                  <a:chOff x="906290" y="3800594"/>
                  <a:chExt cx="351646" cy="302090"/>
                </a:xfrm>
              </p:grpSpPr>
              <p:grpSp>
                <p:nvGrpSpPr>
                  <p:cNvPr id="4432" name="Google Shape;4432;p75"/>
                  <p:cNvGrpSpPr/>
                  <p:nvPr/>
                </p:nvGrpSpPr>
                <p:grpSpPr>
                  <a:xfrm>
                    <a:off x="1084172" y="3842857"/>
                    <a:ext cx="173764" cy="217131"/>
                    <a:chOff x="1084172" y="3842857"/>
                    <a:chExt cx="173764" cy="217131"/>
                  </a:xfrm>
                </p:grpSpPr>
                <p:grpSp>
                  <p:nvGrpSpPr>
                    <p:cNvPr id="4433" name="Google Shape;4433;p75"/>
                    <p:cNvGrpSpPr/>
                    <p:nvPr/>
                  </p:nvGrpSpPr>
                  <p:grpSpPr>
                    <a:xfrm>
                      <a:off x="1156862" y="3936509"/>
                      <a:ext cx="101073" cy="25622"/>
                      <a:chOff x="1156862" y="3936509"/>
                      <a:chExt cx="101073" cy="25622"/>
                    </a:xfrm>
                  </p:grpSpPr>
                  <p:sp>
                    <p:nvSpPr>
                      <p:cNvPr id="4434" name="Google Shape;4434;p7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6" name="Google Shape;4436;p7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7" name="Google Shape;4437;p7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5"/>
                <p:cNvGrpSpPr/>
                <p:nvPr/>
              </p:nvGrpSpPr>
              <p:grpSpPr>
                <a:xfrm>
                  <a:off x="724986" y="3830189"/>
                  <a:ext cx="189533" cy="25626"/>
                  <a:chOff x="724986" y="3830189"/>
                  <a:chExt cx="189533" cy="25626"/>
                </a:xfrm>
              </p:grpSpPr>
              <p:sp>
                <p:nvSpPr>
                  <p:cNvPr id="4440" name="Google Shape;4440;p7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42" name="Google Shape;4442;p75"/>
          <p:cNvGrpSpPr/>
          <p:nvPr/>
        </p:nvGrpSpPr>
        <p:grpSpPr>
          <a:xfrm>
            <a:off x="2253298" y="2455640"/>
            <a:ext cx="948701" cy="935378"/>
            <a:chOff x="2253298" y="2428317"/>
            <a:chExt cx="948701" cy="935378"/>
          </a:xfrm>
        </p:grpSpPr>
        <p:sp>
          <p:nvSpPr>
            <p:cNvPr id="4443" name="Google Shape;4443;p7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9" name="Shape 4479"/>
        <p:cNvGrpSpPr/>
        <p:nvPr/>
      </p:nvGrpSpPr>
      <p:grpSpPr>
        <a:xfrm>
          <a:off x="0" y="0"/>
          <a:ext cx="0" cy="0"/>
          <a:chOff x="0" y="0"/>
          <a:chExt cx="0" cy="0"/>
        </a:xfrm>
      </p:grpSpPr>
      <p:grpSp>
        <p:nvGrpSpPr>
          <p:cNvPr id="4480" name="Google Shape;4480;p76"/>
          <p:cNvGrpSpPr/>
          <p:nvPr/>
        </p:nvGrpSpPr>
        <p:grpSpPr>
          <a:xfrm>
            <a:off x="3353582" y="1145627"/>
            <a:ext cx="2363393" cy="1017867"/>
            <a:chOff x="3292400" y="1219146"/>
            <a:chExt cx="2615240" cy="1110239"/>
          </a:xfrm>
        </p:grpSpPr>
        <p:sp>
          <p:nvSpPr>
            <p:cNvPr id="4481" name="Google Shape;4481;p7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82" name="Google Shape;4482;p7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83" name="Google Shape;4483;p7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84" name="Google Shape;4484;p7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85" name="Google Shape;4485;p7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86" name="Google Shape;4486;p7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87" name="Google Shape;4487;p7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88" name="Google Shape;4488;p7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89" name="Google Shape;4489;p7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90" name="Google Shape;4490;p7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91" name="Google Shape;4491;p7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92" name="Google Shape;4492;p7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93" name="Google Shape;4493;p7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94" name="Google Shape;4494;p7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95" name="Google Shape;4495;p76"/>
            <p:cNvGrpSpPr/>
            <p:nvPr/>
          </p:nvGrpSpPr>
          <p:grpSpPr>
            <a:xfrm>
              <a:off x="3748438" y="1378608"/>
              <a:ext cx="2159202" cy="903971"/>
              <a:chOff x="1683525" y="2179850"/>
              <a:chExt cx="4519050" cy="2134525"/>
            </a:xfrm>
          </p:grpSpPr>
          <p:sp>
            <p:nvSpPr>
              <p:cNvPr id="4496" name="Google Shape;4496;p7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7" name="Google Shape;4497;p7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8" name="Google Shape;4498;p7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99" name="Google Shape;4499;p7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0" name="Google Shape;4500;p7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1" name="Google Shape;4501;p7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2" name="Google Shape;4502;p7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3" name="Google Shape;4503;p7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4" name="Google Shape;4504;p7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5" name="Google Shape;4505;p7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6" name="Google Shape;4506;p7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07" name="Google Shape;4507;p7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08" name="Google Shape;4508;p76"/>
          <p:cNvGraphicFramePr/>
          <p:nvPr/>
        </p:nvGraphicFramePr>
        <p:xfrm>
          <a:off x="5949675" y="2323100"/>
          <a:ext cx="3000000" cy="3000000"/>
        </p:xfrm>
        <a:graphic>
          <a:graphicData uri="http://schemas.openxmlformats.org/drawingml/2006/table">
            <a:tbl>
              <a:tblPr>
                <a:noFill/>
                <a:tableStyleId>{D2B20361-277E-4465-87F9-610494DA43F8}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09" name="Google Shape;4509;p76"/>
          <p:cNvGrpSpPr/>
          <p:nvPr/>
        </p:nvGrpSpPr>
        <p:grpSpPr>
          <a:xfrm>
            <a:off x="5926924" y="3381697"/>
            <a:ext cx="2519825" cy="1001454"/>
            <a:chOff x="1906114" y="789980"/>
            <a:chExt cx="1487676" cy="606868"/>
          </a:xfrm>
        </p:grpSpPr>
        <p:cxnSp>
          <p:nvCxnSpPr>
            <p:cNvPr id="4510" name="Google Shape;4510;p7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11" name="Google Shape;4511;p7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12" name="Google Shape;4512;p7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13" name="Google Shape;4513;p7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14" name="Google Shape;4514;p7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15" name="Google Shape;4515;p7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16" name="Google Shape;4516;p7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17" name="Google Shape;4517;p7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24" name="Google Shape;4524;p7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25" name="Google Shape;4525;p7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26" name="Google Shape;4526;p7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76"/>
          <p:cNvGrpSpPr/>
          <p:nvPr/>
        </p:nvGrpSpPr>
        <p:grpSpPr>
          <a:xfrm>
            <a:off x="726399" y="1190655"/>
            <a:ext cx="2394370" cy="976502"/>
            <a:chOff x="749309" y="1112739"/>
            <a:chExt cx="2371603" cy="976502"/>
          </a:xfrm>
        </p:grpSpPr>
        <p:sp>
          <p:nvSpPr>
            <p:cNvPr id="4528" name="Google Shape;4528;p7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60" name="Google Shape;4560;p76"/>
          <p:cNvGraphicFramePr/>
          <p:nvPr/>
        </p:nvGraphicFramePr>
        <p:xfrm>
          <a:off x="5949700" y="1188950"/>
          <a:ext cx="3000000" cy="3000000"/>
        </p:xfrm>
        <a:graphic>
          <a:graphicData uri="http://schemas.openxmlformats.org/drawingml/2006/table">
            <a:tbl>
              <a:tblPr>
                <a:noFill/>
                <a:tableStyleId>{D2B20361-277E-4465-87F9-610494DA43F8}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61" name="Google Shape;4561;p76"/>
          <p:cNvGraphicFramePr/>
          <p:nvPr/>
        </p:nvGraphicFramePr>
        <p:xfrm>
          <a:off x="3356413" y="2323100"/>
          <a:ext cx="3000000" cy="3000000"/>
        </p:xfrm>
        <a:graphic>
          <a:graphicData uri="http://schemas.openxmlformats.org/drawingml/2006/table">
            <a:tbl>
              <a:tblPr>
                <a:noFill/>
                <a:tableStyleId>{D2B20361-277E-4465-87F9-610494DA43F8}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62" name="Google Shape;4562;p76"/>
          <p:cNvGrpSpPr/>
          <p:nvPr/>
        </p:nvGrpSpPr>
        <p:grpSpPr>
          <a:xfrm>
            <a:off x="4100342" y="2709743"/>
            <a:ext cx="1517436" cy="74460"/>
            <a:chOff x="3980086" y="2804397"/>
            <a:chExt cx="1227600" cy="66900"/>
          </a:xfrm>
        </p:grpSpPr>
        <p:sp>
          <p:nvSpPr>
            <p:cNvPr id="4563" name="Google Shape;4563;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6"/>
          <p:cNvGrpSpPr/>
          <p:nvPr/>
        </p:nvGrpSpPr>
        <p:grpSpPr>
          <a:xfrm>
            <a:off x="4725406" y="3002330"/>
            <a:ext cx="892956" cy="74460"/>
            <a:chOff x="3980086" y="2804397"/>
            <a:chExt cx="1227600" cy="66900"/>
          </a:xfrm>
        </p:grpSpPr>
        <p:sp>
          <p:nvSpPr>
            <p:cNvPr id="4566" name="Google Shape;4566;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6"/>
          <p:cNvGrpSpPr/>
          <p:nvPr/>
        </p:nvGrpSpPr>
        <p:grpSpPr>
          <a:xfrm>
            <a:off x="3358498" y="3361213"/>
            <a:ext cx="2363244" cy="1005943"/>
            <a:chOff x="3358415" y="3361302"/>
            <a:chExt cx="2363244" cy="1024695"/>
          </a:xfrm>
        </p:grpSpPr>
        <p:grpSp>
          <p:nvGrpSpPr>
            <p:cNvPr id="4569" name="Google Shape;4569;p76"/>
            <p:cNvGrpSpPr/>
            <p:nvPr/>
          </p:nvGrpSpPr>
          <p:grpSpPr>
            <a:xfrm>
              <a:off x="3358415" y="3361302"/>
              <a:ext cx="441300" cy="1024695"/>
              <a:chOff x="3358415" y="3361302"/>
              <a:chExt cx="441300" cy="1024695"/>
            </a:xfrm>
          </p:grpSpPr>
          <p:sp>
            <p:nvSpPr>
              <p:cNvPr id="4570" name="Google Shape;4570;p7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6"/>
            <p:cNvGrpSpPr/>
            <p:nvPr/>
          </p:nvGrpSpPr>
          <p:grpSpPr>
            <a:xfrm>
              <a:off x="3838901" y="3361302"/>
              <a:ext cx="441300" cy="1024695"/>
              <a:chOff x="3838901" y="3361302"/>
              <a:chExt cx="441300" cy="1024695"/>
            </a:xfrm>
          </p:grpSpPr>
          <p:sp>
            <p:nvSpPr>
              <p:cNvPr id="4577" name="Google Shape;4577;p7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6"/>
            <p:cNvGrpSpPr/>
            <p:nvPr/>
          </p:nvGrpSpPr>
          <p:grpSpPr>
            <a:xfrm>
              <a:off x="4319387" y="3361302"/>
              <a:ext cx="441300" cy="1024695"/>
              <a:chOff x="4319387" y="3361302"/>
              <a:chExt cx="441300" cy="1024695"/>
            </a:xfrm>
          </p:grpSpPr>
          <p:sp>
            <p:nvSpPr>
              <p:cNvPr id="4584" name="Google Shape;4584;p7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6"/>
            <p:cNvGrpSpPr/>
            <p:nvPr/>
          </p:nvGrpSpPr>
          <p:grpSpPr>
            <a:xfrm>
              <a:off x="4799873" y="3361302"/>
              <a:ext cx="441300" cy="1024695"/>
              <a:chOff x="4799873" y="3361302"/>
              <a:chExt cx="441300" cy="1024695"/>
            </a:xfrm>
          </p:grpSpPr>
          <p:sp>
            <p:nvSpPr>
              <p:cNvPr id="4591" name="Google Shape;4591;p7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6"/>
            <p:cNvGrpSpPr/>
            <p:nvPr/>
          </p:nvGrpSpPr>
          <p:grpSpPr>
            <a:xfrm>
              <a:off x="5280360" y="3361302"/>
              <a:ext cx="441300" cy="1024695"/>
              <a:chOff x="5280360" y="3361302"/>
              <a:chExt cx="441300" cy="1024695"/>
            </a:xfrm>
          </p:grpSpPr>
          <p:sp>
            <p:nvSpPr>
              <p:cNvPr id="4598" name="Google Shape;4598;p7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04" name="Google Shape;4604;p76"/>
          <p:cNvGraphicFramePr/>
          <p:nvPr/>
        </p:nvGraphicFramePr>
        <p:xfrm>
          <a:off x="724925" y="2323100"/>
          <a:ext cx="3000000" cy="3000000"/>
        </p:xfrm>
        <a:graphic>
          <a:graphicData uri="http://schemas.openxmlformats.org/drawingml/2006/table">
            <a:tbl>
              <a:tblPr>
                <a:noFill/>
                <a:tableStyleId>{D2B20361-277E-4465-87F9-610494DA43F8}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05" name="Google Shape;4605;p76"/>
          <p:cNvGrpSpPr/>
          <p:nvPr/>
        </p:nvGrpSpPr>
        <p:grpSpPr>
          <a:xfrm>
            <a:off x="726450" y="3372825"/>
            <a:ext cx="2403614" cy="1005900"/>
            <a:chOff x="726450" y="3372825"/>
            <a:chExt cx="2403614" cy="1005900"/>
          </a:xfrm>
        </p:grpSpPr>
        <p:grpSp>
          <p:nvGrpSpPr>
            <p:cNvPr id="4606" name="Google Shape;4606;p76"/>
            <p:cNvGrpSpPr/>
            <p:nvPr/>
          </p:nvGrpSpPr>
          <p:grpSpPr>
            <a:xfrm>
              <a:off x="726450" y="3696000"/>
              <a:ext cx="2403614" cy="500898"/>
              <a:chOff x="726450" y="3696000"/>
              <a:chExt cx="2403614" cy="500898"/>
            </a:xfrm>
          </p:grpSpPr>
          <p:sp>
            <p:nvSpPr>
              <p:cNvPr id="4607" name="Google Shape;4607;p7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8" name="Google Shape;4608;p7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09" name="Google Shape;4609;p76"/>
            <p:cNvGrpSpPr/>
            <p:nvPr/>
          </p:nvGrpSpPr>
          <p:grpSpPr>
            <a:xfrm>
              <a:off x="1348050" y="3372825"/>
              <a:ext cx="1720425" cy="1005900"/>
              <a:chOff x="1348050" y="3372825"/>
              <a:chExt cx="1720425" cy="1005900"/>
            </a:xfrm>
          </p:grpSpPr>
          <p:sp>
            <p:nvSpPr>
              <p:cNvPr id="4610" name="Google Shape;4610;p7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1" name="Google Shape;4611;p7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2" name="Google Shape;4612;p7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3" name="Google Shape;4613;p7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14" name="Google Shape;4614;p7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15" name="Google Shape;4615;p76"/>
            <p:cNvGrpSpPr/>
            <p:nvPr/>
          </p:nvGrpSpPr>
          <p:grpSpPr>
            <a:xfrm>
              <a:off x="1455707" y="3731058"/>
              <a:ext cx="1491150" cy="417657"/>
              <a:chOff x="1455707" y="3731058"/>
              <a:chExt cx="1491150" cy="417657"/>
            </a:xfrm>
          </p:grpSpPr>
          <p:grpSp>
            <p:nvGrpSpPr>
              <p:cNvPr id="4616" name="Google Shape;4616;p76"/>
              <p:cNvGrpSpPr/>
              <p:nvPr/>
            </p:nvGrpSpPr>
            <p:grpSpPr>
              <a:xfrm>
                <a:off x="1472938" y="3745828"/>
                <a:ext cx="72126" cy="53788"/>
                <a:chOff x="1472938" y="3745828"/>
                <a:chExt cx="72126" cy="53788"/>
              </a:xfrm>
            </p:grpSpPr>
            <p:sp>
              <p:nvSpPr>
                <p:cNvPr id="4617" name="Google Shape;4617;p7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76"/>
              <p:cNvGrpSpPr/>
              <p:nvPr/>
            </p:nvGrpSpPr>
            <p:grpSpPr>
              <a:xfrm>
                <a:off x="1819181" y="4089633"/>
                <a:ext cx="72126" cy="53788"/>
                <a:chOff x="1819181" y="4089633"/>
                <a:chExt cx="72126" cy="53788"/>
              </a:xfrm>
            </p:grpSpPr>
            <p:sp>
              <p:nvSpPr>
                <p:cNvPr id="4620" name="Google Shape;4620;p7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76"/>
              <p:cNvGrpSpPr/>
              <p:nvPr/>
            </p:nvGrpSpPr>
            <p:grpSpPr>
              <a:xfrm>
                <a:off x="1455707" y="4084171"/>
                <a:ext cx="64321" cy="64544"/>
                <a:chOff x="1455707" y="4084171"/>
                <a:chExt cx="64321" cy="64544"/>
              </a:xfrm>
            </p:grpSpPr>
            <p:sp>
              <p:nvSpPr>
                <p:cNvPr id="4623" name="Google Shape;4623;p7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76"/>
              <p:cNvGrpSpPr/>
              <p:nvPr/>
            </p:nvGrpSpPr>
            <p:grpSpPr>
              <a:xfrm>
                <a:off x="1818610" y="3731058"/>
                <a:ext cx="64321" cy="64544"/>
                <a:chOff x="1818610" y="3731058"/>
                <a:chExt cx="64321" cy="64544"/>
              </a:xfrm>
            </p:grpSpPr>
            <p:sp>
              <p:nvSpPr>
                <p:cNvPr id="4626" name="Google Shape;4626;p7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6"/>
              <p:cNvGrpSpPr/>
              <p:nvPr/>
            </p:nvGrpSpPr>
            <p:grpSpPr>
              <a:xfrm>
                <a:off x="2172491" y="4089633"/>
                <a:ext cx="72126" cy="53788"/>
                <a:chOff x="2172491" y="4089633"/>
                <a:chExt cx="72126" cy="53788"/>
              </a:xfrm>
            </p:grpSpPr>
            <p:sp>
              <p:nvSpPr>
                <p:cNvPr id="4629" name="Google Shape;4629;p7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6"/>
              <p:cNvGrpSpPr/>
              <p:nvPr/>
            </p:nvGrpSpPr>
            <p:grpSpPr>
              <a:xfrm>
                <a:off x="2171920" y="3731058"/>
                <a:ext cx="64321" cy="64544"/>
                <a:chOff x="2171920" y="3731058"/>
                <a:chExt cx="64321" cy="64544"/>
              </a:xfrm>
            </p:grpSpPr>
            <p:sp>
              <p:nvSpPr>
                <p:cNvPr id="4632" name="Google Shape;4632;p7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6"/>
              <p:cNvGrpSpPr/>
              <p:nvPr/>
            </p:nvGrpSpPr>
            <p:grpSpPr>
              <a:xfrm>
                <a:off x="2874730" y="3745828"/>
                <a:ext cx="72126" cy="53788"/>
                <a:chOff x="2874730" y="3745828"/>
                <a:chExt cx="72126" cy="53788"/>
              </a:xfrm>
            </p:grpSpPr>
            <p:sp>
              <p:nvSpPr>
                <p:cNvPr id="4635" name="Google Shape;4635;p7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6"/>
              <p:cNvGrpSpPr/>
              <p:nvPr/>
            </p:nvGrpSpPr>
            <p:grpSpPr>
              <a:xfrm>
                <a:off x="2878589" y="4081481"/>
                <a:ext cx="64321" cy="64544"/>
                <a:chOff x="2878589" y="4081481"/>
                <a:chExt cx="64321" cy="64544"/>
              </a:xfrm>
            </p:grpSpPr>
            <p:sp>
              <p:nvSpPr>
                <p:cNvPr id="4638" name="Google Shape;4638;p7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6"/>
              <p:cNvGrpSpPr/>
              <p:nvPr/>
            </p:nvGrpSpPr>
            <p:grpSpPr>
              <a:xfrm>
                <a:off x="2525796" y="4089633"/>
                <a:ext cx="72126" cy="53788"/>
                <a:chOff x="2525796" y="4089633"/>
                <a:chExt cx="72126" cy="53788"/>
              </a:xfrm>
            </p:grpSpPr>
            <p:sp>
              <p:nvSpPr>
                <p:cNvPr id="4641" name="Google Shape;4641;p7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6"/>
              <p:cNvGrpSpPr/>
              <p:nvPr/>
            </p:nvGrpSpPr>
            <p:grpSpPr>
              <a:xfrm>
                <a:off x="2525225" y="3731058"/>
                <a:ext cx="64321" cy="64544"/>
                <a:chOff x="2525225" y="3731058"/>
                <a:chExt cx="64321" cy="64544"/>
              </a:xfrm>
            </p:grpSpPr>
            <p:sp>
              <p:nvSpPr>
                <p:cNvPr id="4644" name="Google Shape;4644;p7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grpSp>
        <p:nvGrpSpPr>
          <p:cNvPr id="4650" name="Google Shape;4650;p77"/>
          <p:cNvGrpSpPr/>
          <p:nvPr/>
        </p:nvGrpSpPr>
        <p:grpSpPr>
          <a:xfrm>
            <a:off x="732428" y="1171356"/>
            <a:ext cx="845921" cy="690752"/>
            <a:chOff x="732428" y="1198513"/>
            <a:chExt cx="845921" cy="690752"/>
          </a:xfrm>
        </p:grpSpPr>
        <p:grpSp>
          <p:nvGrpSpPr>
            <p:cNvPr id="4651" name="Google Shape;4651;p77"/>
            <p:cNvGrpSpPr/>
            <p:nvPr/>
          </p:nvGrpSpPr>
          <p:grpSpPr>
            <a:xfrm>
              <a:off x="823030" y="1198513"/>
              <a:ext cx="755319" cy="690752"/>
              <a:chOff x="823030" y="1198513"/>
              <a:chExt cx="755319" cy="690752"/>
            </a:xfrm>
          </p:grpSpPr>
          <p:sp>
            <p:nvSpPr>
              <p:cNvPr id="4652" name="Google Shape;4652;p7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77"/>
            <p:cNvGrpSpPr/>
            <p:nvPr/>
          </p:nvGrpSpPr>
          <p:grpSpPr>
            <a:xfrm>
              <a:off x="732428" y="1239937"/>
              <a:ext cx="739912" cy="607886"/>
              <a:chOff x="732428" y="1239937"/>
              <a:chExt cx="739912" cy="607886"/>
            </a:xfrm>
          </p:grpSpPr>
          <p:sp>
            <p:nvSpPr>
              <p:cNvPr id="4655" name="Google Shape;4655;p7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77"/>
            <p:cNvGrpSpPr/>
            <p:nvPr/>
          </p:nvGrpSpPr>
          <p:grpSpPr>
            <a:xfrm>
              <a:off x="732428" y="1277018"/>
              <a:ext cx="702832" cy="533758"/>
              <a:chOff x="732428" y="1277018"/>
              <a:chExt cx="702832" cy="533758"/>
            </a:xfrm>
          </p:grpSpPr>
          <p:sp>
            <p:nvSpPr>
              <p:cNvPr id="4658" name="Google Shape;4658;p7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77"/>
            <p:cNvGrpSpPr/>
            <p:nvPr/>
          </p:nvGrpSpPr>
          <p:grpSpPr>
            <a:xfrm>
              <a:off x="931170" y="1306653"/>
              <a:ext cx="647179" cy="474455"/>
              <a:chOff x="931170" y="1306653"/>
              <a:chExt cx="647179" cy="474455"/>
            </a:xfrm>
          </p:grpSpPr>
          <p:sp>
            <p:nvSpPr>
              <p:cNvPr id="4661" name="Google Shape;4661;p7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3" name="Google Shape;4663;p7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77"/>
          <p:cNvGrpSpPr/>
          <p:nvPr/>
        </p:nvGrpSpPr>
        <p:grpSpPr>
          <a:xfrm>
            <a:off x="3964037" y="1171363"/>
            <a:ext cx="634656" cy="699982"/>
            <a:chOff x="5985650" y="2860025"/>
            <a:chExt cx="1396075" cy="1539775"/>
          </a:xfrm>
        </p:grpSpPr>
        <p:sp>
          <p:nvSpPr>
            <p:cNvPr id="4665" name="Google Shape;4665;p7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7"/>
          <p:cNvGrpSpPr/>
          <p:nvPr/>
        </p:nvGrpSpPr>
        <p:grpSpPr>
          <a:xfrm>
            <a:off x="4719687" y="1171356"/>
            <a:ext cx="725845" cy="699975"/>
            <a:chOff x="4249973" y="1201875"/>
            <a:chExt cx="1958568" cy="1888762"/>
          </a:xfrm>
        </p:grpSpPr>
        <p:sp>
          <p:nvSpPr>
            <p:cNvPr id="4698" name="Google Shape;4698;p7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9" name="Google Shape;4699;p77"/>
            <p:cNvGrpSpPr/>
            <p:nvPr/>
          </p:nvGrpSpPr>
          <p:grpSpPr>
            <a:xfrm>
              <a:off x="5853086" y="1789142"/>
              <a:ext cx="355454" cy="1048099"/>
              <a:chOff x="5576108" y="2016725"/>
              <a:chExt cx="565200" cy="1666560"/>
            </a:xfrm>
          </p:grpSpPr>
          <p:sp>
            <p:nvSpPr>
              <p:cNvPr id="4700" name="Google Shape;4700;p7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1" name="Google Shape;4701;p7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77"/>
            <p:cNvGrpSpPr/>
            <p:nvPr/>
          </p:nvGrpSpPr>
          <p:grpSpPr>
            <a:xfrm>
              <a:off x="4869455" y="2691676"/>
              <a:ext cx="1013897" cy="398961"/>
              <a:chOff x="4012057" y="3451825"/>
              <a:chExt cx="1612175" cy="634379"/>
            </a:xfrm>
          </p:grpSpPr>
          <p:sp>
            <p:nvSpPr>
              <p:cNvPr id="4703" name="Google Shape;4703;p7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4" name="Google Shape;4704;p7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77"/>
            <p:cNvGrpSpPr/>
            <p:nvPr/>
          </p:nvGrpSpPr>
          <p:grpSpPr>
            <a:xfrm>
              <a:off x="4276937" y="2155961"/>
              <a:ext cx="651965" cy="891358"/>
              <a:chOff x="3069908" y="2599997"/>
              <a:chExt cx="1036675" cy="1417328"/>
            </a:xfrm>
          </p:grpSpPr>
          <p:sp>
            <p:nvSpPr>
              <p:cNvPr id="4706" name="Google Shape;4706;p7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7" name="Google Shape;4707;p7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7"/>
            <p:cNvGrpSpPr/>
            <p:nvPr/>
          </p:nvGrpSpPr>
          <p:grpSpPr>
            <a:xfrm>
              <a:off x="5054918" y="1201875"/>
              <a:ext cx="999548" cy="602711"/>
              <a:chOff x="4306958" y="1082925"/>
              <a:chExt cx="1589359" cy="958358"/>
            </a:xfrm>
          </p:grpSpPr>
          <p:sp>
            <p:nvSpPr>
              <p:cNvPr id="4709" name="Google Shape;4709;p7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0" name="Google Shape;4710;p7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7"/>
            <p:cNvGrpSpPr/>
            <p:nvPr/>
          </p:nvGrpSpPr>
          <p:grpSpPr>
            <a:xfrm>
              <a:off x="4249973" y="1303451"/>
              <a:ext cx="799317" cy="841334"/>
              <a:chOff x="3027033" y="1244439"/>
              <a:chExt cx="1270977" cy="1337786"/>
            </a:xfrm>
          </p:grpSpPr>
          <p:sp>
            <p:nvSpPr>
              <p:cNvPr id="4712" name="Google Shape;4712;p7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13" name="Google Shape;4713;p7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4" name="Google Shape;4714;p77"/>
          <p:cNvGrpSpPr/>
          <p:nvPr/>
        </p:nvGrpSpPr>
        <p:grpSpPr>
          <a:xfrm>
            <a:off x="4072551" y="2058137"/>
            <a:ext cx="750769" cy="683784"/>
            <a:chOff x="4204684" y="2104422"/>
            <a:chExt cx="699822" cy="637382"/>
          </a:xfrm>
        </p:grpSpPr>
        <p:grpSp>
          <p:nvGrpSpPr>
            <p:cNvPr id="4715" name="Google Shape;4715;p77"/>
            <p:cNvGrpSpPr/>
            <p:nvPr/>
          </p:nvGrpSpPr>
          <p:grpSpPr>
            <a:xfrm>
              <a:off x="4204684" y="2430067"/>
              <a:ext cx="342957" cy="311738"/>
              <a:chOff x="4204684" y="2430067"/>
              <a:chExt cx="342957" cy="311738"/>
            </a:xfrm>
          </p:grpSpPr>
          <p:sp>
            <p:nvSpPr>
              <p:cNvPr id="4716" name="Google Shape;4716;p7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7"/>
            <p:cNvGrpSpPr/>
            <p:nvPr/>
          </p:nvGrpSpPr>
          <p:grpSpPr>
            <a:xfrm>
              <a:off x="4561586" y="2430067"/>
              <a:ext cx="342920" cy="311738"/>
              <a:chOff x="4561586" y="2430067"/>
              <a:chExt cx="342920" cy="311738"/>
            </a:xfrm>
          </p:grpSpPr>
          <p:sp>
            <p:nvSpPr>
              <p:cNvPr id="4719" name="Google Shape;4719;p7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77"/>
            <p:cNvGrpSpPr/>
            <p:nvPr/>
          </p:nvGrpSpPr>
          <p:grpSpPr>
            <a:xfrm>
              <a:off x="4561586" y="2104422"/>
              <a:ext cx="342920" cy="311738"/>
              <a:chOff x="4561586" y="2104422"/>
              <a:chExt cx="342920" cy="311738"/>
            </a:xfrm>
          </p:grpSpPr>
          <p:sp>
            <p:nvSpPr>
              <p:cNvPr id="4722" name="Google Shape;4722;p7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77"/>
            <p:cNvGrpSpPr/>
            <p:nvPr/>
          </p:nvGrpSpPr>
          <p:grpSpPr>
            <a:xfrm>
              <a:off x="4204684" y="2104422"/>
              <a:ext cx="342957" cy="311664"/>
              <a:chOff x="4204684" y="2104422"/>
              <a:chExt cx="342957" cy="311664"/>
            </a:xfrm>
          </p:grpSpPr>
          <p:sp>
            <p:nvSpPr>
              <p:cNvPr id="4725" name="Google Shape;4725;p7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7" name="Google Shape;4727;p77"/>
          <p:cNvGrpSpPr/>
          <p:nvPr/>
        </p:nvGrpSpPr>
        <p:grpSpPr>
          <a:xfrm>
            <a:off x="5536984" y="1171351"/>
            <a:ext cx="660591" cy="688867"/>
            <a:chOff x="5830645" y="1267368"/>
            <a:chExt cx="530340" cy="553040"/>
          </a:xfrm>
        </p:grpSpPr>
        <p:sp>
          <p:nvSpPr>
            <p:cNvPr id="4728" name="Google Shape;4728;p7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9" name="Google Shape;4729;p77"/>
            <p:cNvGrpSpPr/>
            <p:nvPr/>
          </p:nvGrpSpPr>
          <p:grpSpPr>
            <a:xfrm>
              <a:off x="5830645" y="1267368"/>
              <a:ext cx="259743" cy="269909"/>
              <a:chOff x="5830645" y="1267368"/>
              <a:chExt cx="259743" cy="269909"/>
            </a:xfrm>
          </p:grpSpPr>
          <p:sp>
            <p:nvSpPr>
              <p:cNvPr id="4730" name="Google Shape;4730;p7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77"/>
            <p:cNvGrpSpPr/>
            <p:nvPr/>
          </p:nvGrpSpPr>
          <p:grpSpPr>
            <a:xfrm>
              <a:off x="6101293" y="1267368"/>
              <a:ext cx="259692" cy="269909"/>
              <a:chOff x="6101293" y="1267368"/>
              <a:chExt cx="259692" cy="269909"/>
            </a:xfrm>
          </p:grpSpPr>
          <p:sp>
            <p:nvSpPr>
              <p:cNvPr id="4733" name="Google Shape;4733;p7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77"/>
            <p:cNvGrpSpPr/>
            <p:nvPr/>
          </p:nvGrpSpPr>
          <p:grpSpPr>
            <a:xfrm>
              <a:off x="5830645" y="1550500"/>
              <a:ext cx="259692" cy="269909"/>
              <a:chOff x="5830645" y="1550500"/>
              <a:chExt cx="259692" cy="269909"/>
            </a:xfrm>
          </p:grpSpPr>
          <p:sp>
            <p:nvSpPr>
              <p:cNvPr id="4736" name="Google Shape;4736;p7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7"/>
            <p:cNvGrpSpPr/>
            <p:nvPr/>
          </p:nvGrpSpPr>
          <p:grpSpPr>
            <a:xfrm>
              <a:off x="6101293" y="1550500"/>
              <a:ext cx="259692" cy="269909"/>
              <a:chOff x="6101293" y="1550500"/>
              <a:chExt cx="259692" cy="269909"/>
            </a:xfrm>
          </p:grpSpPr>
          <p:sp>
            <p:nvSpPr>
              <p:cNvPr id="4739" name="Google Shape;4739;p7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1" name="Google Shape;4741;p77"/>
          <p:cNvGrpSpPr/>
          <p:nvPr/>
        </p:nvGrpSpPr>
        <p:grpSpPr>
          <a:xfrm>
            <a:off x="739138" y="2061810"/>
            <a:ext cx="697154" cy="679574"/>
            <a:chOff x="2679875" y="2361475"/>
            <a:chExt cx="780425" cy="760575"/>
          </a:xfrm>
        </p:grpSpPr>
        <p:sp>
          <p:nvSpPr>
            <p:cNvPr id="4742" name="Google Shape;4742;p7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7"/>
          <p:cNvGrpSpPr/>
          <p:nvPr/>
        </p:nvGrpSpPr>
        <p:grpSpPr>
          <a:xfrm>
            <a:off x="3138297" y="1171402"/>
            <a:ext cx="735829" cy="684547"/>
            <a:chOff x="3351965" y="1148808"/>
            <a:chExt cx="750770" cy="698375"/>
          </a:xfrm>
        </p:grpSpPr>
        <p:grpSp>
          <p:nvGrpSpPr>
            <p:cNvPr id="4749" name="Google Shape;4749;p77"/>
            <p:cNvGrpSpPr/>
            <p:nvPr/>
          </p:nvGrpSpPr>
          <p:grpSpPr>
            <a:xfrm>
              <a:off x="3586796" y="1148808"/>
              <a:ext cx="294857" cy="286830"/>
              <a:chOff x="3750225" y="1774000"/>
              <a:chExt cx="149575" cy="145525"/>
            </a:xfrm>
          </p:grpSpPr>
          <p:sp>
            <p:nvSpPr>
              <p:cNvPr id="4750" name="Google Shape;4750;p7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7"/>
            <p:cNvGrpSpPr/>
            <p:nvPr/>
          </p:nvGrpSpPr>
          <p:grpSpPr>
            <a:xfrm>
              <a:off x="3779245" y="1375768"/>
              <a:ext cx="323490" cy="286978"/>
              <a:chOff x="3847850" y="1889150"/>
              <a:chExt cx="164100" cy="145600"/>
            </a:xfrm>
          </p:grpSpPr>
          <p:sp>
            <p:nvSpPr>
              <p:cNvPr id="4753" name="Google Shape;4753;p7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77"/>
            <p:cNvGrpSpPr/>
            <p:nvPr/>
          </p:nvGrpSpPr>
          <p:grpSpPr>
            <a:xfrm>
              <a:off x="3351965" y="1330435"/>
              <a:ext cx="295449" cy="285401"/>
              <a:chOff x="3631100" y="1866150"/>
              <a:chExt cx="149875" cy="144800"/>
            </a:xfrm>
          </p:grpSpPr>
          <p:sp>
            <p:nvSpPr>
              <p:cNvPr id="4756" name="Google Shape;4756;p7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7"/>
            <p:cNvGrpSpPr/>
            <p:nvPr/>
          </p:nvGrpSpPr>
          <p:grpSpPr>
            <a:xfrm>
              <a:off x="3548208" y="1560352"/>
              <a:ext cx="294808" cy="286830"/>
              <a:chOff x="3730650" y="1982800"/>
              <a:chExt cx="149550" cy="145525"/>
            </a:xfrm>
          </p:grpSpPr>
          <p:sp>
            <p:nvSpPr>
              <p:cNvPr id="4759" name="Google Shape;4759;p7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1" name="Google Shape;4761;p77"/>
          <p:cNvGrpSpPr/>
          <p:nvPr/>
        </p:nvGrpSpPr>
        <p:grpSpPr>
          <a:xfrm>
            <a:off x="7639949" y="1171356"/>
            <a:ext cx="804565" cy="677795"/>
            <a:chOff x="7636443" y="1204988"/>
            <a:chExt cx="804565" cy="677795"/>
          </a:xfrm>
        </p:grpSpPr>
        <p:grpSp>
          <p:nvGrpSpPr>
            <p:cNvPr id="4762" name="Google Shape;4762;p77"/>
            <p:cNvGrpSpPr/>
            <p:nvPr/>
          </p:nvGrpSpPr>
          <p:grpSpPr>
            <a:xfrm>
              <a:off x="7636443" y="1509705"/>
              <a:ext cx="804565" cy="373078"/>
              <a:chOff x="7636443" y="1509705"/>
              <a:chExt cx="804565" cy="373078"/>
            </a:xfrm>
          </p:grpSpPr>
          <p:sp>
            <p:nvSpPr>
              <p:cNvPr id="4763" name="Google Shape;4763;p7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77"/>
            <p:cNvGrpSpPr/>
            <p:nvPr/>
          </p:nvGrpSpPr>
          <p:grpSpPr>
            <a:xfrm>
              <a:off x="7636443" y="1408133"/>
              <a:ext cx="804565" cy="373078"/>
              <a:chOff x="7636443" y="1408133"/>
              <a:chExt cx="804565" cy="373078"/>
            </a:xfrm>
          </p:grpSpPr>
          <p:sp>
            <p:nvSpPr>
              <p:cNvPr id="4766" name="Google Shape;4766;p7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7"/>
            <p:cNvGrpSpPr/>
            <p:nvPr/>
          </p:nvGrpSpPr>
          <p:grpSpPr>
            <a:xfrm>
              <a:off x="7636443" y="1306560"/>
              <a:ext cx="804565" cy="373078"/>
              <a:chOff x="7636443" y="1306560"/>
              <a:chExt cx="804565" cy="373078"/>
            </a:xfrm>
          </p:grpSpPr>
          <p:sp>
            <p:nvSpPr>
              <p:cNvPr id="4769" name="Google Shape;4769;p7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7"/>
            <p:cNvGrpSpPr/>
            <p:nvPr/>
          </p:nvGrpSpPr>
          <p:grpSpPr>
            <a:xfrm>
              <a:off x="7636443" y="1204988"/>
              <a:ext cx="804565" cy="373078"/>
              <a:chOff x="7636443" y="1204988"/>
              <a:chExt cx="804565" cy="373078"/>
            </a:xfrm>
          </p:grpSpPr>
          <p:sp>
            <p:nvSpPr>
              <p:cNvPr id="4772" name="Google Shape;4772;p7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4" name="Google Shape;4774;p77"/>
          <p:cNvGrpSpPr/>
          <p:nvPr/>
        </p:nvGrpSpPr>
        <p:grpSpPr>
          <a:xfrm>
            <a:off x="4978796" y="2078771"/>
            <a:ext cx="661339" cy="661188"/>
            <a:chOff x="3990000" y="975400"/>
            <a:chExt cx="3934200" cy="3933300"/>
          </a:xfrm>
        </p:grpSpPr>
        <p:sp>
          <p:nvSpPr>
            <p:cNvPr id="4775" name="Google Shape;4775;p7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77"/>
          <p:cNvGrpSpPr/>
          <p:nvPr/>
        </p:nvGrpSpPr>
        <p:grpSpPr>
          <a:xfrm>
            <a:off x="6622444" y="2057409"/>
            <a:ext cx="868881" cy="684241"/>
            <a:chOff x="6598259" y="2078634"/>
            <a:chExt cx="868881" cy="684241"/>
          </a:xfrm>
        </p:grpSpPr>
        <p:sp>
          <p:nvSpPr>
            <p:cNvPr id="4780" name="Google Shape;4780;p7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77"/>
            <p:cNvGrpSpPr/>
            <p:nvPr/>
          </p:nvGrpSpPr>
          <p:grpSpPr>
            <a:xfrm>
              <a:off x="6808175" y="2078634"/>
              <a:ext cx="452229" cy="684241"/>
              <a:chOff x="6808175" y="2078634"/>
              <a:chExt cx="452229" cy="684241"/>
            </a:xfrm>
          </p:grpSpPr>
          <p:sp>
            <p:nvSpPr>
              <p:cNvPr id="4787" name="Google Shape;4787;p7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77"/>
              <p:cNvGrpSpPr/>
              <p:nvPr/>
            </p:nvGrpSpPr>
            <p:grpSpPr>
              <a:xfrm>
                <a:off x="6821586" y="2078634"/>
                <a:ext cx="426871" cy="684241"/>
                <a:chOff x="6821586" y="2078634"/>
                <a:chExt cx="426871" cy="684241"/>
              </a:xfrm>
            </p:grpSpPr>
            <p:grpSp>
              <p:nvGrpSpPr>
                <p:cNvPr id="4794" name="Google Shape;4794;p77"/>
                <p:cNvGrpSpPr/>
                <p:nvPr/>
              </p:nvGrpSpPr>
              <p:grpSpPr>
                <a:xfrm>
                  <a:off x="6821586" y="2078634"/>
                  <a:ext cx="426871" cy="684241"/>
                  <a:chOff x="6821586" y="2078634"/>
                  <a:chExt cx="426871" cy="684241"/>
                </a:xfrm>
              </p:grpSpPr>
              <p:sp>
                <p:nvSpPr>
                  <p:cNvPr id="4795" name="Google Shape;4795;p7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4" name="Google Shape;4814;p7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0" name="Google Shape;4820;p77"/>
          <p:cNvGrpSpPr/>
          <p:nvPr/>
        </p:nvGrpSpPr>
        <p:grpSpPr>
          <a:xfrm>
            <a:off x="5795610" y="2063018"/>
            <a:ext cx="671358" cy="671358"/>
            <a:chOff x="6535625" y="760425"/>
            <a:chExt cx="1665900" cy="1665900"/>
          </a:xfrm>
        </p:grpSpPr>
        <p:sp>
          <p:nvSpPr>
            <p:cNvPr id="4821" name="Google Shape;4821;p7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77"/>
          <p:cNvGrpSpPr/>
          <p:nvPr/>
        </p:nvGrpSpPr>
        <p:grpSpPr>
          <a:xfrm>
            <a:off x="732427" y="3731418"/>
            <a:ext cx="1340789" cy="640830"/>
            <a:chOff x="238125" y="1151100"/>
            <a:chExt cx="7139450" cy="3412300"/>
          </a:xfrm>
        </p:grpSpPr>
        <p:sp>
          <p:nvSpPr>
            <p:cNvPr id="4826" name="Google Shape;4826;p7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7"/>
          <p:cNvGrpSpPr/>
          <p:nvPr/>
        </p:nvGrpSpPr>
        <p:grpSpPr>
          <a:xfrm>
            <a:off x="5599650" y="2934699"/>
            <a:ext cx="985357" cy="585764"/>
            <a:chOff x="5145061" y="2881789"/>
            <a:chExt cx="1107641" cy="658458"/>
          </a:xfrm>
        </p:grpSpPr>
        <p:grpSp>
          <p:nvGrpSpPr>
            <p:cNvPr id="4839" name="Google Shape;4839;p77"/>
            <p:cNvGrpSpPr/>
            <p:nvPr/>
          </p:nvGrpSpPr>
          <p:grpSpPr>
            <a:xfrm>
              <a:off x="5722989" y="3244587"/>
              <a:ext cx="529713" cy="295659"/>
              <a:chOff x="5722989" y="3244587"/>
              <a:chExt cx="529713" cy="295659"/>
            </a:xfrm>
          </p:grpSpPr>
          <p:sp>
            <p:nvSpPr>
              <p:cNvPr id="4840" name="Google Shape;4840;p7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1" name="Google Shape;4841;p7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2" name="Google Shape;4842;p77"/>
            <p:cNvGrpSpPr/>
            <p:nvPr/>
          </p:nvGrpSpPr>
          <p:grpSpPr>
            <a:xfrm>
              <a:off x="5145061" y="3244587"/>
              <a:ext cx="536807" cy="295659"/>
              <a:chOff x="5145061" y="3244587"/>
              <a:chExt cx="536807" cy="295659"/>
            </a:xfrm>
          </p:grpSpPr>
          <p:sp>
            <p:nvSpPr>
              <p:cNvPr id="4843" name="Google Shape;4843;p7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4" name="Google Shape;4844;p7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5" name="Google Shape;4845;p77"/>
            <p:cNvGrpSpPr/>
            <p:nvPr/>
          </p:nvGrpSpPr>
          <p:grpSpPr>
            <a:xfrm>
              <a:off x="5341327" y="2898245"/>
              <a:ext cx="532309" cy="614891"/>
              <a:chOff x="5341327" y="2898245"/>
              <a:chExt cx="532309" cy="614891"/>
            </a:xfrm>
          </p:grpSpPr>
          <p:sp>
            <p:nvSpPr>
              <p:cNvPr id="4846" name="Google Shape;4846;p7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7" name="Google Shape;4847;p7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48" name="Google Shape;4848;p77"/>
            <p:cNvGrpSpPr/>
            <p:nvPr/>
          </p:nvGrpSpPr>
          <p:grpSpPr>
            <a:xfrm>
              <a:off x="5532290" y="2881789"/>
              <a:ext cx="620516" cy="305456"/>
              <a:chOff x="5532290" y="2881789"/>
              <a:chExt cx="620516" cy="305456"/>
            </a:xfrm>
          </p:grpSpPr>
          <p:sp>
            <p:nvSpPr>
              <p:cNvPr id="4849" name="Google Shape;4849;p7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50" name="Google Shape;4850;p7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51" name="Google Shape;4851;p77"/>
          <p:cNvGrpSpPr/>
          <p:nvPr/>
        </p:nvGrpSpPr>
        <p:grpSpPr>
          <a:xfrm>
            <a:off x="8178573" y="3726757"/>
            <a:ext cx="269068" cy="645491"/>
            <a:chOff x="7026852" y="3311869"/>
            <a:chExt cx="434331" cy="1041954"/>
          </a:xfrm>
        </p:grpSpPr>
        <p:sp>
          <p:nvSpPr>
            <p:cNvPr id="4852" name="Google Shape;4852;p7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77"/>
          <p:cNvGrpSpPr/>
          <p:nvPr/>
        </p:nvGrpSpPr>
        <p:grpSpPr>
          <a:xfrm>
            <a:off x="6195154" y="3765995"/>
            <a:ext cx="293882" cy="293836"/>
            <a:chOff x="4873519" y="3311869"/>
            <a:chExt cx="499374" cy="499296"/>
          </a:xfrm>
        </p:grpSpPr>
        <p:sp>
          <p:nvSpPr>
            <p:cNvPr id="4856" name="Google Shape;4856;p7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7"/>
          <p:cNvGrpSpPr/>
          <p:nvPr/>
        </p:nvGrpSpPr>
        <p:grpSpPr>
          <a:xfrm>
            <a:off x="6195154" y="4078366"/>
            <a:ext cx="293882" cy="293882"/>
            <a:chOff x="4873519" y="3875839"/>
            <a:chExt cx="499374" cy="499374"/>
          </a:xfrm>
        </p:grpSpPr>
        <p:sp>
          <p:nvSpPr>
            <p:cNvPr id="4859" name="Google Shape;4859;p7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7"/>
          <p:cNvGrpSpPr/>
          <p:nvPr/>
        </p:nvGrpSpPr>
        <p:grpSpPr>
          <a:xfrm>
            <a:off x="2425681" y="2050319"/>
            <a:ext cx="698104" cy="698208"/>
            <a:chOff x="2565073" y="2075876"/>
            <a:chExt cx="672482" cy="672518"/>
          </a:xfrm>
        </p:grpSpPr>
        <p:sp>
          <p:nvSpPr>
            <p:cNvPr id="4862" name="Google Shape;4862;p7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77"/>
          <p:cNvGrpSpPr/>
          <p:nvPr/>
        </p:nvGrpSpPr>
        <p:grpSpPr>
          <a:xfrm>
            <a:off x="5649092" y="3734919"/>
            <a:ext cx="438354" cy="637329"/>
            <a:chOff x="1697726" y="3244179"/>
            <a:chExt cx="788124" cy="1146069"/>
          </a:xfrm>
        </p:grpSpPr>
        <p:sp>
          <p:nvSpPr>
            <p:cNvPr id="4869" name="Google Shape;4869;p7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1" name="Google Shape;4871;p7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77"/>
          <p:cNvGrpSpPr/>
          <p:nvPr/>
        </p:nvGrpSpPr>
        <p:grpSpPr>
          <a:xfrm>
            <a:off x="7650306" y="2063282"/>
            <a:ext cx="799565" cy="670282"/>
            <a:chOff x="7617850" y="2063282"/>
            <a:chExt cx="799565" cy="670282"/>
          </a:xfrm>
        </p:grpSpPr>
        <p:cxnSp>
          <p:nvCxnSpPr>
            <p:cNvPr id="4873" name="Google Shape;4873;p7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4" name="Google Shape;4874;p7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5" name="Google Shape;4875;p7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6" name="Google Shape;4876;p7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77" name="Google Shape;4877;p7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78" name="Google Shape;4878;p7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79" name="Google Shape;4879;p77"/>
            <p:cNvGrpSpPr/>
            <p:nvPr/>
          </p:nvGrpSpPr>
          <p:grpSpPr>
            <a:xfrm>
              <a:off x="7734309" y="2063282"/>
              <a:ext cx="570957" cy="620095"/>
              <a:chOff x="7734309" y="2063282"/>
              <a:chExt cx="570957" cy="620095"/>
            </a:xfrm>
          </p:grpSpPr>
          <p:grpSp>
            <p:nvGrpSpPr>
              <p:cNvPr id="4880" name="Google Shape;4880;p77"/>
              <p:cNvGrpSpPr/>
              <p:nvPr/>
            </p:nvGrpSpPr>
            <p:grpSpPr>
              <a:xfrm>
                <a:off x="8031573" y="2063282"/>
                <a:ext cx="273693" cy="620095"/>
                <a:chOff x="8031573" y="2063282"/>
                <a:chExt cx="273693" cy="620095"/>
              </a:xfrm>
            </p:grpSpPr>
            <p:sp>
              <p:nvSpPr>
                <p:cNvPr id="4881" name="Google Shape;4881;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7"/>
              <p:cNvGrpSpPr/>
              <p:nvPr/>
            </p:nvGrpSpPr>
            <p:grpSpPr>
              <a:xfrm flipH="1">
                <a:off x="7734309" y="2063282"/>
                <a:ext cx="273693" cy="620095"/>
                <a:chOff x="8031573" y="2063282"/>
                <a:chExt cx="273693" cy="620095"/>
              </a:xfrm>
            </p:grpSpPr>
            <p:sp>
              <p:nvSpPr>
                <p:cNvPr id="4886" name="Google Shape;4886;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90" name="Google Shape;4890;p77"/>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7"/>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77"/>
          <p:cNvGrpSpPr/>
          <p:nvPr/>
        </p:nvGrpSpPr>
        <p:grpSpPr>
          <a:xfrm>
            <a:off x="7836913" y="2916765"/>
            <a:ext cx="602567" cy="601884"/>
            <a:chOff x="1186975" y="238125"/>
            <a:chExt cx="5244275" cy="5238325"/>
          </a:xfrm>
        </p:grpSpPr>
        <p:sp>
          <p:nvSpPr>
            <p:cNvPr id="4893" name="Google Shape;4893;p7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7"/>
          <p:cNvGrpSpPr/>
          <p:nvPr/>
        </p:nvGrpSpPr>
        <p:grpSpPr>
          <a:xfrm>
            <a:off x="3279650" y="2056249"/>
            <a:ext cx="651848" cy="687338"/>
            <a:chOff x="3400515" y="2056248"/>
            <a:chExt cx="698134" cy="735987"/>
          </a:xfrm>
        </p:grpSpPr>
        <p:grpSp>
          <p:nvGrpSpPr>
            <p:cNvPr id="4898" name="Google Shape;4898;p77"/>
            <p:cNvGrpSpPr/>
            <p:nvPr/>
          </p:nvGrpSpPr>
          <p:grpSpPr>
            <a:xfrm>
              <a:off x="3400515" y="2283913"/>
              <a:ext cx="312919" cy="219900"/>
              <a:chOff x="3400515" y="2283913"/>
              <a:chExt cx="312919" cy="219900"/>
            </a:xfrm>
          </p:grpSpPr>
          <p:sp>
            <p:nvSpPr>
              <p:cNvPr id="4899" name="Google Shape;4899;p7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0" name="Google Shape;4900;p7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01" name="Google Shape;4901;p77"/>
            <p:cNvGrpSpPr/>
            <p:nvPr/>
          </p:nvGrpSpPr>
          <p:grpSpPr>
            <a:xfrm>
              <a:off x="3547823" y="2461089"/>
              <a:ext cx="219900" cy="331146"/>
              <a:chOff x="3547823" y="2461089"/>
              <a:chExt cx="219900" cy="331146"/>
            </a:xfrm>
          </p:grpSpPr>
          <p:sp>
            <p:nvSpPr>
              <p:cNvPr id="4902" name="Google Shape;4902;p7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3" name="Google Shape;4903;p7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04" name="Google Shape;4904;p77"/>
            <p:cNvGrpSpPr/>
            <p:nvPr/>
          </p:nvGrpSpPr>
          <p:grpSpPr>
            <a:xfrm>
              <a:off x="3734138" y="2461089"/>
              <a:ext cx="219900" cy="331146"/>
              <a:chOff x="3734138" y="2461089"/>
              <a:chExt cx="219900" cy="331146"/>
            </a:xfrm>
          </p:grpSpPr>
          <p:sp>
            <p:nvSpPr>
              <p:cNvPr id="4905" name="Google Shape;4905;p7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6" name="Google Shape;4906;p7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07" name="Google Shape;4907;p77"/>
            <p:cNvGrpSpPr/>
            <p:nvPr/>
          </p:nvGrpSpPr>
          <p:grpSpPr>
            <a:xfrm>
              <a:off x="3787560" y="2281742"/>
              <a:ext cx="311089" cy="219900"/>
              <a:chOff x="3787560" y="2281742"/>
              <a:chExt cx="311089" cy="219900"/>
            </a:xfrm>
          </p:grpSpPr>
          <p:sp>
            <p:nvSpPr>
              <p:cNvPr id="4908" name="Google Shape;4908;p7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09" name="Google Shape;4909;p7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10" name="Google Shape;4910;p77"/>
            <p:cNvGrpSpPr/>
            <p:nvPr/>
          </p:nvGrpSpPr>
          <p:grpSpPr>
            <a:xfrm>
              <a:off x="3637290" y="2056248"/>
              <a:ext cx="219900" cy="330736"/>
              <a:chOff x="3637290" y="2056248"/>
              <a:chExt cx="219900" cy="330736"/>
            </a:xfrm>
          </p:grpSpPr>
          <p:sp>
            <p:nvSpPr>
              <p:cNvPr id="4911" name="Google Shape;4911;p7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12" name="Google Shape;4912;p7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13" name="Google Shape;4913;p77"/>
          <p:cNvGrpSpPr/>
          <p:nvPr/>
        </p:nvGrpSpPr>
        <p:grpSpPr>
          <a:xfrm>
            <a:off x="2571356" y="2926255"/>
            <a:ext cx="1268144" cy="592394"/>
            <a:chOff x="238125" y="1188750"/>
            <a:chExt cx="7140450" cy="3335550"/>
          </a:xfrm>
        </p:grpSpPr>
        <p:sp>
          <p:nvSpPr>
            <p:cNvPr id="4914" name="Google Shape;4914;p7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7"/>
          <p:cNvGrpSpPr/>
          <p:nvPr/>
        </p:nvGrpSpPr>
        <p:grpSpPr>
          <a:xfrm>
            <a:off x="6679257" y="2928410"/>
            <a:ext cx="1053944" cy="590147"/>
            <a:chOff x="238125" y="1335475"/>
            <a:chExt cx="5418735" cy="3034175"/>
          </a:xfrm>
        </p:grpSpPr>
        <p:sp>
          <p:nvSpPr>
            <p:cNvPr id="4920" name="Google Shape;4920;p7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7"/>
          <p:cNvGrpSpPr/>
          <p:nvPr/>
        </p:nvGrpSpPr>
        <p:grpSpPr>
          <a:xfrm>
            <a:off x="4110066" y="3733309"/>
            <a:ext cx="1268207" cy="638939"/>
            <a:chOff x="3967651" y="3645904"/>
            <a:chExt cx="1479304" cy="745292"/>
          </a:xfrm>
        </p:grpSpPr>
        <p:grpSp>
          <p:nvGrpSpPr>
            <p:cNvPr id="4924" name="Google Shape;4924;p77"/>
            <p:cNvGrpSpPr/>
            <p:nvPr/>
          </p:nvGrpSpPr>
          <p:grpSpPr>
            <a:xfrm>
              <a:off x="3967651" y="4009026"/>
              <a:ext cx="1479304" cy="382170"/>
              <a:chOff x="3967651" y="4009026"/>
              <a:chExt cx="1479304" cy="382170"/>
            </a:xfrm>
          </p:grpSpPr>
          <p:grpSp>
            <p:nvGrpSpPr>
              <p:cNvPr id="4925" name="Google Shape;4925;p77"/>
              <p:cNvGrpSpPr/>
              <p:nvPr/>
            </p:nvGrpSpPr>
            <p:grpSpPr>
              <a:xfrm>
                <a:off x="4892216" y="4195630"/>
                <a:ext cx="554739" cy="195566"/>
                <a:chOff x="3604375" y="4892160"/>
                <a:chExt cx="1651500" cy="582215"/>
              </a:xfrm>
            </p:grpSpPr>
            <p:sp>
              <p:nvSpPr>
                <p:cNvPr id="4926" name="Google Shape;4926;p7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7"/>
              <p:cNvGrpSpPr/>
              <p:nvPr/>
            </p:nvGrpSpPr>
            <p:grpSpPr>
              <a:xfrm>
                <a:off x="3967651" y="4146303"/>
                <a:ext cx="579402" cy="244893"/>
                <a:chOff x="851875" y="4745310"/>
                <a:chExt cx="1724925" cy="729065"/>
              </a:xfrm>
            </p:grpSpPr>
            <p:sp>
              <p:nvSpPr>
                <p:cNvPr id="4929" name="Google Shape;4929;p7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77"/>
              <p:cNvGrpSpPr/>
              <p:nvPr/>
            </p:nvGrpSpPr>
            <p:grpSpPr>
              <a:xfrm>
                <a:off x="4460753" y="4009026"/>
                <a:ext cx="493110" cy="382170"/>
                <a:chOff x="2319875" y="4336625"/>
                <a:chExt cx="1468025" cy="1137750"/>
              </a:xfrm>
            </p:grpSpPr>
            <p:sp>
              <p:nvSpPr>
                <p:cNvPr id="4932" name="Google Shape;4932;p7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4" name="Google Shape;4934;p77"/>
            <p:cNvGrpSpPr/>
            <p:nvPr/>
          </p:nvGrpSpPr>
          <p:grpSpPr>
            <a:xfrm>
              <a:off x="4479443" y="3645904"/>
              <a:ext cx="455965" cy="388789"/>
              <a:chOff x="2957425" y="238100"/>
              <a:chExt cx="1910200" cy="1628775"/>
            </a:xfrm>
          </p:grpSpPr>
          <p:sp>
            <p:nvSpPr>
              <p:cNvPr id="4935" name="Google Shape;4935;p7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5" name="Google Shape;4945;p77"/>
          <p:cNvGrpSpPr/>
          <p:nvPr/>
        </p:nvGrpSpPr>
        <p:grpSpPr>
          <a:xfrm>
            <a:off x="2496179" y="3734510"/>
            <a:ext cx="1243128" cy="637739"/>
            <a:chOff x="2496310" y="3693351"/>
            <a:chExt cx="1342906" cy="688926"/>
          </a:xfrm>
        </p:grpSpPr>
        <p:grpSp>
          <p:nvGrpSpPr>
            <p:cNvPr id="4946" name="Google Shape;4946;p77"/>
            <p:cNvGrpSpPr/>
            <p:nvPr/>
          </p:nvGrpSpPr>
          <p:grpSpPr>
            <a:xfrm>
              <a:off x="2496310" y="3693351"/>
              <a:ext cx="1342906" cy="688875"/>
              <a:chOff x="2496310" y="3693351"/>
              <a:chExt cx="1342906" cy="688875"/>
            </a:xfrm>
          </p:grpSpPr>
          <p:sp>
            <p:nvSpPr>
              <p:cNvPr id="4947" name="Google Shape;4947;p7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3" name="Google Shape;4953;p77"/>
              <p:cNvCxnSpPr>
                <a:stCxn id="495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54" name="Google Shape;4954;p77"/>
              <p:cNvCxnSpPr>
                <a:stCxn id="494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55" name="Google Shape;4955;p77"/>
              <p:cNvCxnSpPr>
                <a:stCxn id="494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56" name="Google Shape;4956;p77"/>
              <p:cNvCxnSpPr>
                <a:stCxn id="495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57" name="Google Shape;4957;p77"/>
              <p:cNvCxnSpPr>
                <a:stCxn id="495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58" name="Google Shape;4958;p77"/>
            <p:cNvGrpSpPr/>
            <p:nvPr/>
          </p:nvGrpSpPr>
          <p:grpSpPr>
            <a:xfrm>
              <a:off x="2675275" y="3930557"/>
              <a:ext cx="1003306" cy="451719"/>
              <a:chOff x="2675275" y="4174282"/>
              <a:chExt cx="1003306" cy="451719"/>
            </a:xfrm>
          </p:grpSpPr>
          <p:sp>
            <p:nvSpPr>
              <p:cNvPr id="4959" name="Google Shape;4959;p7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2" name="Google Shape;4962;p77"/>
          <p:cNvGrpSpPr/>
          <p:nvPr/>
        </p:nvGrpSpPr>
        <p:grpSpPr>
          <a:xfrm>
            <a:off x="1669850" y="1171356"/>
            <a:ext cx="574511" cy="874709"/>
            <a:chOff x="1715404" y="1112080"/>
            <a:chExt cx="642270" cy="977984"/>
          </a:xfrm>
        </p:grpSpPr>
        <p:grpSp>
          <p:nvGrpSpPr>
            <p:cNvPr id="4963" name="Google Shape;4963;p77"/>
            <p:cNvGrpSpPr/>
            <p:nvPr/>
          </p:nvGrpSpPr>
          <p:grpSpPr>
            <a:xfrm>
              <a:off x="1715404" y="1112080"/>
              <a:ext cx="642270" cy="977984"/>
              <a:chOff x="1715404" y="1112080"/>
              <a:chExt cx="642270" cy="977984"/>
            </a:xfrm>
          </p:grpSpPr>
          <p:sp>
            <p:nvSpPr>
              <p:cNvPr id="4964" name="Google Shape;4964;p7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77"/>
            <p:cNvGrpSpPr/>
            <p:nvPr/>
          </p:nvGrpSpPr>
          <p:grpSpPr>
            <a:xfrm>
              <a:off x="1768927" y="1165603"/>
              <a:ext cx="535225" cy="851367"/>
              <a:chOff x="1768927" y="1165603"/>
              <a:chExt cx="535225" cy="851367"/>
            </a:xfrm>
          </p:grpSpPr>
          <p:sp>
            <p:nvSpPr>
              <p:cNvPr id="4967" name="Google Shape;4967;p7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77"/>
            <p:cNvGrpSpPr/>
            <p:nvPr/>
          </p:nvGrpSpPr>
          <p:grpSpPr>
            <a:xfrm>
              <a:off x="1822449" y="1219125"/>
              <a:ext cx="428180" cy="718859"/>
              <a:chOff x="1822449" y="1219125"/>
              <a:chExt cx="428180" cy="718859"/>
            </a:xfrm>
          </p:grpSpPr>
          <p:sp>
            <p:nvSpPr>
              <p:cNvPr id="4970" name="Google Shape;4970;p7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7"/>
            <p:cNvGrpSpPr/>
            <p:nvPr/>
          </p:nvGrpSpPr>
          <p:grpSpPr>
            <a:xfrm>
              <a:off x="1875972" y="1272648"/>
              <a:ext cx="321135" cy="586939"/>
              <a:chOff x="1875972" y="1272648"/>
              <a:chExt cx="321135" cy="586939"/>
            </a:xfrm>
          </p:grpSpPr>
          <p:sp>
            <p:nvSpPr>
              <p:cNvPr id="4973" name="Google Shape;4973;p7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77"/>
          <p:cNvGrpSpPr/>
          <p:nvPr/>
        </p:nvGrpSpPr>
        <p:grpSpPr>
          <a:xfrm>
            <a:off x="7777011" y="3728078"/>
            <a:ext cx="293855" cy="644170"/>
            <a:chOff x="241025" y="3151575"/>
            <a:chExt cx="293855" cy="644170"/>
          </a:xfrm>
        </p:grpSpPr>
        <p:sp>
          <p:nvSpPr>
            <p:cNvPr id="4976" name="Google Shape;4976;p7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77"/>
          <p:cNvGrpSpPr/>
          <p:nvPr/>
        </p:nvGrpSpPr>
        <p:grpSpPr>
          <a:xfrm>
            <a:off x="724994" y="2928078"/>
            <a:ext cx="1779649" cy="591620"/>
            <a:chOff x="246070" y="1983375"/>
            <a:chExt cx="1855347" cy="616849"/>
          </a:xfrm>
        </p:grpSpPr>
        <p:sp>
          <p:nvSpPr>
            <p:cNvPr id="4979" name="Google Shape;4979;p7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7"/>
          <p:cNvGrpSpPr/>
          <p:nvPr/>
        </p:nvGrpSpPr>
        <p:grpSpPr>
          <a:xfrm>
            <a:off x="2335861" y="1171356"/>
            <a:ext cx="711055" cy="745993"/>
            <a:chOff x="2496269" y="1171698"/>
            <a:chExt cx="761953" cy="799392"/>
          </a:xfrm>
        </p:grpSpPr>
        <p:grpSp>
          <p:nvGrpSpPr>
            <p:cNvPr id="4989" name="Google Shape;4989;p77"/>
            <p:cNvGrpSpPr/>
            <p:nvPr/>
          </p:nvGrpSpPr>
          <p:grpSpPr>
            <a:xfrm>
              <a:off x="2496269" y="1171698"/>
              <a:ext cx="761953" cy="723022"/>
              <a:chOff x="2496269" y="1171698"/>
              <a:chExt cx="761953" cy="723022"/>
            </a:xfrm>
          </p:grpSpPr>
          <p:sp>
            <p:nvSpPr>
              <p:cNvPr id="4990" name="Google Shape;4990;p7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2" name="Google Shape;4992;p77"/>
              <p:cNvGrpSpPr/>
              <p:nvPr/>
            </p:nvGrpSpPr>
            <p:grpSpPr>
              <a:xfrm>
                <a:off x="2496269" y="1171698"/>
                <a:ext cx="761953" cy="723022"/>
                <a:chOff x="2496269" y="1120652"/>
                <a:chExt cx="761953" cy="723022"/>
              </a:xfrm>
            </p:grpSpPr>
            <p:grpSp>
              <p:nvGrpSpPr>
                <p:cNvPr id="4993" name="Google Shape;4993;p77"/>
                <p:cNvGrpSpPr/>
                <p:nvPr/>
              </p:nvGrpSpPr>
              <p:grpSpPr>
                <a:xfrm>
                  <a:off x="2496269" y="1120652"/>
                  <a:ext cx="761953" cy="723022"/>
                  <a:chOff x="2496269" y="1120652"/>
                  <a:chExt cx="761953" cy="723022"/>
                </a:xfrm>
              </p:grpSpPr>
              <p:grpSp>
                <p:nvGrpSpPr>
                  <p:cNvPr id="4994" name="Google Shape;4994;p77"/>
                  <p:cNvGrpSpPr/>
                  <p:nvPr/>
                </p:nvGrpSpPr>
                <p:grpSpPr>
                  <a:xfrm>
                    <a:off x="2496269" y="1304589"/>
                    <a:ext cx="407089" cy="305057"/>
                    <a:chOff x="2496269" y="1304589"/>
                    <a:chExt cx="407089" cy="305057"/>
                  </a:xfrm>
                </p:grpSpPr>
                <p:sp>
                  <p:nvSpPr>
                    <p:cNvPr id="4995" name="Google Shape;4995;p7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7"/>
                  <p:cNvGrpSpPr/>
                  <p:nvPr/>
                </p:nvGrpSpPr>
                <p:grpSpPr>
                  <a:xfrm>
                    <a:off x="2586468" y="1493376"/>
                    <a:ext cx="358850" cy="349656"/>
                    <a:chOff x="2586468" y="1493376"/>
                    <a:chExt cx="358850" cy="349656"/>
                  </a:xfrm>
                </p:grpSpPr>
                <p:sp>
                  <p:nvSpPr>
                    <p:cNvPr id="4998" name="Google Shape;4998;p7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7"/>
                  <p:cNvGrpSpPr/>
                  <p:nvPr/>
                </p:nvGrpSpPr>
                <p:grpSpPr>
                  <a:xfrm>
                    <a:off x="2807939" y="1494024"/>
                    <a:ext cx="358857" cy="349650"/>
                    <a:chOff x="2807939" y="1494024"/>
                    <a:chExt cx="358857" cy="349650"/>
                  </a:xfrm>
                </p:grpSpPr>
                <p:sp>
                  <p:nvSpPr>
                    <p:cNvPr id="5001" name="Google Shape;5001;p7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7"/>
                  <p:cNvGrpSpPr/>
                  <p:nvPr/>
                </p:nvGrpSpPr>
                <p:grpSpPr>
                  <a:xfrm>
                    <a:off x="2851133" y="1305635"/>
                    <a:ext cx="407089" cy="305057"/>
                    <a:chOff x="2851133" y="1305635"/>
                    <a:chExt cx="407089" cy="305057"/>
                  </a:xfrm>
                </p:grpSpPr>
                <p:sp>
                  <p:nvSpPr>
                    <p:cNvPr id="5004" name="Google Shape;5004;p7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7"/>
                  <p:cNvGrpSpPr/>
                  <p:nvPr/>
                </p:nvGrpSpPr>
                <p:grpSpPr>
                  <a:xfrm>
                    <a:off x="2727495" y="1120652"/>
                    <a:ext cx="300271" cy="396358"/>
                    <a:chOff x="2727495" y="1120652"/>
                    <a:chExt cx="300271" cy="396358"/>
                  </a:xfrm>
                </p:grpSpPr>
                <p:sp>
                  <p:nvSpPr>
                    <p:cNvPr id="5007" name="Google Shape;5007;p7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77"/>
                <p:cNvGrpSpPr/>
                <p:nvPr/>
              </p:nvGrpSpPr>
              <p:grpSpPr>
                <a:xfrm>
                  <a:off x="2722305" y="1350460"/>
                  <a:ext cx="308357" cy="308344"/>
                  <a:chOff x="2722305" y="1350460"/>
                  <a:chExt cx="308357" cy="308344"/>
                </a:xfrm>
              </p:grpSpPr>
              <p:sp>
                <p:nvSpPr>
                  <p:cNvPr id="5010" name="Google Shape;5010;p7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77"/>
                  <p:cNvGrpSpPr/>
                  <p:nvPr/>
                </p:nvGrpSpPr>
                <p:grpSpPr>
                  <a:xfrm>
                    <a:off x="2725064" y="1364529"/>
                    <a:ext cx="297954" cy="280182"/>
                    <a:chOff x="2725064" y="1364529"/>
                    <a:chExt cx="297954" cy="280182"/>
                  </a:xfrm>
                </p:grpSpPr>
                <p:sp>
                  <p:nvSpPr>
                    <p:cNvPr id="5012" name="Google Shape;5012;p7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17" name="Google Shape;5017;p7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7"/>
          <p:cNvGrpSpPr/>
          <p:nvPr/>
        </p:nvGrpSpPr>
        <p:grpSpPr>
          <a:xfrm>
            <a:off x="3924561" y="2927462"/>
            <a:ext cx="1569144" cy="591015"/>
            <a:chOff x="3820100" y="3023049"/>
            <a:chExt cx="1303926" cy="491162"/>
          </a:xfrm>
        </p:grpSpPr>
        <p:grpSp>
          <p:nvGrpSpPr>
            <p:cNvPr id="5023" name="Google Shape;5023;p77"/>
            <p:cNvGrpSpPr/>
            <p:nvPr/>
          </p:nvGrpSpPr>
          <p:grpSpPr>
            <a:xfrm>
              <a:off x="3820100" y="3023072"/>
              <a:ext cx="1303926" cy="491139"/>
              <a:chOff x="3820100" y="3023072"/>
              <a:chExt cx="1303926" cy="491139"/>
            </a:xfrm>
          </p:grpSpPr>
          <p:sp>
            <p:nvSpPr>
              <p:cNvPr id="5024" name="Google Shape;5024;p7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77"/>
            <p:cNvGrpSpPr/>
            <p:nvPr/>
          </p:nvGrpSpPr>
          <p:grpSpPr>
            <a:xfrm>
              <a:off x="4132439" y="3023645"/>
              <a:ext cx="393633" cy="177096"/>
              <a:chOff x="4132439" y="3023645"/>
              <a:chExt cx="393633" cy="177096"/>
            </a:xfrm>
          </p:grpSpPr>
          <p:sp>
            <p:nvSpPr>
              <p:cNvPr id="5027" name="Google Shape;5027;p7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7"/>
            <p:cNvGrpSpPr/>
            <p:nvPr/>
          </p:nvGrpSpPr>
          <p:grpSpPr>
            <a:xfrm>
              <a:off x="3921811" y="3023049"/>
              <a:ext cx="1002397" cy="388943"/>
              <a:chOff x="3921811" y="3023049"/>
              <a:chExt cx="1002397" cy="388943"/>
            </a:xfrm>
          </p:grpSpPr>
          <p:sp>
            <p:nvSpPr>
              <p:cNvPr id="5030" name="Google Shape;5030;p7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77"/>
            <p:cNvGrpSpPr/>
            <p:nvPr/>
          </p:nvGrpSpPr>
          <p:grpSpPr>
            <a:xfrm>
              <a:off x="4023645" y="3023049"/>
              <a:ext cx="683032" cy="286722"/>
              <a:chOff x="4023645" y="3023049"/>
              <a:chExt cx="683032" cy="286722"/>
            </a:xfrm>
          </p:grpSpPr>
          <p:sp>
            <p:nvSpPr>
              <p:cNvPr id="5033" name="Google Shape;5033;p7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5" name="Google Shape;5035;p77"/>
          <p:cNvGrpSpPr/>
          <p:nvPr/>
        </p:nvGrpSpPr>
        <p:grpSpPr>
          <a:xfrm>
            <a:off x="1556683" y="2054307"/>
            <a:ext cx="713522" cy="688025"/>
            <a:chOff x="1706078" y="2092648"/>
            <a:chExt cx="660913" cy="637296"/>
          </a:xfrm>
        </p:grpSpPr>
        <p:sp>
          <p:nvSpPr>
            <p:cNvPr id="5036" name="Google Shape;5036;p7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7" name="Google Shape;5037;p77"/>
            <p:cNvGrpSpPr/>
            <p:nvPr/>
          </p:nvGrpSpPr>
          <p:grpSpPr>
            <a:xfrm>
              <a:off x="1706078" y="2092648"/>
              <a:ext cx="660913" cy="575241"/>
              <a:chOff x="1706078" y="2092648"/>
              <a:chExt cx="660913" cy="575241"/>
            </a:xfrm>
          </p:grpSpPr>
          <p:sp>
            <p:nvSpPr>
              <p:cNvPr id="5038" name="Google Shape;5038;p7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77"/>
          <p:cNvGrpSpPr/>
          <p:nvPr/>
        </p:nvGrpSpPr>
        <p:grpSpPr>
          <a:xfrm>
            <a:off x="6318542" y="1171856"/>
            <a:ext cx="1317459" cy="684168"/>
            <a:chOff x="238125" y="999450"/>
            <a:chExt cx="7140700" cy="3708225"/>
          </a:xfrm>
        </p:grpSpPr>
        <p:sp>
          <p:nvSpPr>
            <p:cNvPr id="5042" name="Google Shape;5042;p7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4" name="Shape 5054"/>
        <p:cNvGrpSpPr/>
        <p:nvPr/>
      </p:nvGrpSpPr>
      <p:grpSpPr>
        <a:xfrm>
          <a:off x="0" y="0"/>
          <a:ext cx="0" cy="0"/>
          <a:chOff x="0" y="0"/>
          <a:chExt cx="0" cy="0"/>
        </a:xfrm>
      </p:grpSpPr>
      <p:grpSp>
        <p:nvGrpSpPr>
          <p:cNvPr id="5055" name="Google Shape;5055;p78"/>
          <p:cNvGrpSpPr/>
          <p:nvPr/>
        </p:nvGrpSpPr>
        <p:grpSpPr>
          <a:xfrm>
            <a:off x="729238" y="1179665"/>
            <a:ext cx="1636117" cy="1526144"/>
            <a:chOff x="729238" y="1179665"/>
            <a:chExt cx="1636117" cy="1526144"/>
          </a:xfrm>
        </p:grpSpPr>
        <p:grpSp>
          <p:nvGrpSpPr>
            <p:cNvPr id="5056" name="Google Shape;5056;p78"/>
            <p:cNvGrpSpPr/>
            <p:nvPr/>
          </p:nvGrpSpPr>
          <p:grpSpPr>
            <a:xfrm>
              <a:off x="729238" y="1179665"/>
              <a:ext cx="80700" cy="1526144"/>
              <a:chOff x="729238" y="1179665"/>
              <a:chExt cx="80700" cy="1526144"/>
            </a:xfrm>
          </p:grpSpPr>
          <p:sp>
            <p:nvSpPr>
              <p:cNvPr id="5057" name="Google Shape;5057;p7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8"/>
            <p:cNvGrpSpPr/>
            <p:nvPr/>
          </p:nvGrpSpPr>
          <p:grpSpPr>
            <a:xfrm>
              <a:off x="903098" y="1179665"/>
              <a:ext cx="80700" cy="1526144"/>
              <a:chOff x="903098" y="1179665"/>
              <a:chExt cx="80700" cy="1526144"/>
            </a:xfrm>
          </p:grpSpPr>
          <p:sp>
            <p:nvSpPr>
              <p:cNvPr id="5068" name="Google Shape;5068;p7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8"/>
            <p:cNvGrpSpPr/>
            <p:nvPr/>
          </p:nvGrpSpPr>
          <p:grpSpPr>
            <a:xfrm>
              <a:off x="1076958" y="1179665"/>
              <a:ext cx="80700" cy="1526144"/>
              <a:chOff x="1076958" y="1179665"/>
              <a:chExt cx="80700" cy="1526144"/>
            </a:xfrm>
          </p:grpSpPr>
          <p:sp>
            <p:nvSpPr>
              <p:cNvPr id="5079" name="Google Shape;5079;p7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78"/>
            <p:cNvGrpSpPr/>
            <p:nvPr/>
          </p:nvGrpSpPr>
          <p:grpSpPr>
            <a:xfrm>
              <a:off x="1247707" y="1179665"/>
              <a:ext cx="80700" cy="1526144"/>
              <a:chOff x="1247707" y="1179665"/>
              <a:chExt cx="80700" cy="1526144"/>
            </a:xfrm>
          </p:grpSpPr>
          <p:sp>
            <p:nvSpPr>
              <p:cNvPr id="5090" name="Google Shape;5090;p7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78"/>
            <p:cNvGrpSpPr/>
            <p:nvPr/>
          </p:nvGrpSpPr>
          <p:grpSpPr>
            <a:xfrm>
              <a:off x="1421567" y="1179665"/>
              <a:ext cx="80700" cy="1526144"/>
              <a:chOff x="1421567" y="1179665"/>
              <a:chExt cx="80700" cy="1526144"/>
            </a:xfrm>
          </p:grpSpPr>
          <p:sp>
            <p:nvSpPr>
              <p:cNvPr id="5101" name="Google Shape;5101;p7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8"/>
            <p:cNvGrpSpPr/>
            <p:nvPr/>
          </p:nvGrpSpPr>
          <p:grpSpPr>
            <a:xfrm>
              <a:off x="1592327" y="1179665"/>
              <a:ext cx="80700" cy="1526144"/>
              <a:chOff x="1592327" y="1179665"/>
              <a:chExt cx="80700" cy="1526144"/>
            </a:xfrm>
          </p:grpSpPr>
          <p:sp>
            <p:nvSpPr>
              <p:cNvPr id="5112" name="Google Shape;5112;p7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8"/>
            <p:cNvGrpSpPr/>
            <p:nvPr/>
          </p:nvGrpSpPr>
          <p:grpSpPr>
            <a:xfrm>
              <a:off x="1766187" y="1179665"/>
              <a:ext cx="80700" cy="1526144"/>
              <a:chOff x="1766187" y="1179665"/>
              <a:chExt cx="80700" cy="1526144"/>
            </a:xfrm>
          </p:grpSpPr>
          <p:sp>
            <p:nvSpPr>
              <p:cNvPr id="5123" name="Google Shape;5123;p7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8"/>
            <p:cNvGrpSpPr/>
            <p:nvPr/>
          </p:nvGrpSpPr>
          <p:grpSpPr>
            <a:xfrm>
              <a:off x="1936935" y="1179665"/>
              <a:ext cx="80700" cy="1526144"/>
              <a:chOff x="1936935" y="1179665"/>
              <a:chExt cx="80700" cy="1526144"/>
            </a:xfrm>
          </p:grpSpPr>
          <p:sp>
            <p:nvSpPr>
              <p:cNvPr id="5134" name="Google Shape;5134;p7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78"/>
            <p:cNvGrpSpPr/>
            <p:nvPr/>
          </p:nvGrpSpPr>
          <p:grpSpPr>
            <a:xfrm>
              <a:off x="2110795" y="1179665"/>
              <a:ext cx="80700" cy="1526144"/>
              <a:chOff x="2110795" y="1179665"/>
              <a:chExt cx="80700" cy="1526144"/>
            </a:xfrm>
          </p:grpSpPr>
          <p:sp>
            <p:nvSpPr>
              <p:cNvPr id="5145" name="Google Shape;5145;p7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8"/>
            <p:cNvGrpSpPr/>
            <p:nvPr/>
          </p:nvGrpSpPr>
          <p:grpSpPr>
            <a:xfrm>
              <a:off x="2284655" y="1179665"/>
              <a:ext cx="80700" cy="1526144"/>
              <a:chOff x="2284655" y="1179665"/>
              <a:chExt cx="80700" cy="1526144"/>
            </a:xfrm>
          </p:grpSpPr>
          <p:sp>
            <p:nvSpPr>
              <p:cNvPr id="5156" name="Google Shape;5156;p7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6" name="Google Shape;5166;p78"/>
          <p:cNvGrpSpPr/>
          <p:nvPr/>
        </p:nvGrpSpPr>
        <p:grpSpPr>
          <a:xfrm>
            <a:off x="2623904" y="1198803"/>
            <a:ext cx="1364248" cy="1102133"/>
            <a:chOff x="2623904" y="1198803"/>
            <a:chExt cx="1364248" cy="1102133"/>
          </a:xfrm>
        </p:grpSpPr>
        <p:grpSp>
          <p:nvGrpSpPr>
            <p:cNvPr id="5167" name="Google Shape;5167;p78"/>
            <p:cNvGrpSpPr/>
            <p:nvPr/>
          </p:nvGrpSpPr>
          <p:grpSpPr>
            <a:xfrm>
              <a:off x="2623907" y="1198803"/>
              <a:ext cx="1364245" cy="273000"/>
              <a:chOff x="2623907" y="1198803"/>
              <a:chExt cx="1364245" cy="273000"/>
            </a:xfrm>
          </p:grpSpPr>
          <p:sp>
            <p:nvSpPr>
              <p:cNvPr id="5168" name="Google Shape;5168;p7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8"/>
            <p:cNvGrpSpPr/>
            <p:nvPr/>
          </p:nvGrpSpPr>
          <p:grpSpPr>
            <a:xfrm>
              <a:off x="2623904" y="1476964"/>
              <a:ext cx="1364245" cy="273000"/>
              <a:chOff x="2623904" y="1476964"/>
              <a:chExt cx="1364245" cy="273000"/>
            </a:xfrm>
          </p:grpSpPr>
          <p:sp>
            <p:nvSpPr>
              <p:cNvPr id="5174" name="Google Shape;5174;p7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8"/>
            <p:cNvGrpSpPr/>
            <p:nvPr/>
          </p:nvGrpSpPr>
          <p:grpSpPr>
            <a:xfrm>
              <a:off x="2623907" y="1749775"/>
              <a:ext cx="1364245" cy="273000"/>
              <a:chOff x="2623907" y="1749775"/>
              <a:chExt cx="1364245" cy="273000"/>
            </a:xfrm>
          </p:grpSpPr>
          <p:sp>
            <p:nvSpPr>
              <p:cNvPr id="5180" name="Google Shape;5180;p7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8"/>
            <p:cNvGrpSpPr/>
            <p:nvPr/>
          </p:nvGrpSpPr>
          <p:grpSpPr>
            <a:xfrm>
              <a:off x="2623904" y="2027936"/>
              <a:ext cx="1364245" cy="273000"/>
              <a:chOff x="2623904" y="2027936"/>
              <a:chExt cx="1364245" cy="273000"/>
            </a:xfrm>
          </p:grpSpPr>
          <p:sp>
            <p:nvSpPr>
              <p:cNvPr id="5186" name="Google Shape;5186;p7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78"/>
          <p:cNvGrpSpPr/>
          <p:nvPr/>
        </p:nvGrpSpPr>
        <p:grpSpPr>
          <a:xfrm>
            <a:off x="2613365" y="2657876"/>
            <a:ext cx="1387541" cy="159124"/>
            <a:chOff x="3200660" y="2180272"/>
            <a:chExt cx="2563824" cy="378237"/>
          </a:xfrm>
        </p:grpSpPr>
        <p:sp>
          <p:nvSpPr>
            <p:cNvPr id="5192" name="Google Shape;5192;p7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78"/>
          <p:cNvGrpSpPr/>
          <p:nvPr/>
        </p:nvGrpSpPr>
        <p:grpSpPr>
          <a:xfrm>
            <a:off x="2609890" y="2935640"/>
            <a:ext cx="1390502" cy="159625"/>
            <a:chOff x="3530150" y="2790075"/>
            <a:chExt cx="1962600" cy="225300"/>
          </a:xfrm>
        </p:grpSpPr>
        <p:sp>
          <p:nvSpPr>
            <p:cNvPr id="5211" name="Google Shape;5211;p7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8"/>
          <p:cNvGrpSpPr/>
          <p:nvPr/>
        </p:nvGrpSpPr>
        <p:grpSpPr>
          <a:xfrm>
            <a:off x="2609948" y="3213905"/>
            <a:ext cx="1411629" cy="154175"/>
            <a:chOff x="3558802" y="4011244"/>
            <a:chExt cx="1866000" cy="111600"/>
          </a:xfrm>
        </p:grpSpPr>
        <p:sp>
          <p:nvSpPr>
            <p:cNvPr id="5214" name="Google Shape;5214;p7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8"/>
          <p:cNvGrpSpPr/>
          <p:nvPr/>
        </p:nvGrpSpPr>
        <p:grpSpPr>
          <a:xfrm>
            <a:off x="2610235" y="2419475"/>
            <a:ext cx="1383503" cy="119761"/>
            <a:chOff x="3465975" y="2270258"/>
            <a:chExt cx="1986364" cy="171947"/>
          </a:xfrm>
        </p:grpSpPr>
        <p:sp>
          <p:nvSpPr>
            <p:cNvPr id="5217" name="Google Shape;5217;p7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78"/>
          <p:cNvGrpSpPr/>
          <p:nvPr/>
        </p:nvGrpSpPr>
        <p:grpSpPr>
          <a:xfrm>
            <a:off x="2621243" y="3783248"/>
            <a:ext cx="1369531" cy="195460"/>
            <a:chOff x="723300" y="4253549"/>
            <a:chExt cx="2276482" cy="324900"/>
          </a:xfrm>
        </p:grpSpPr>
        <p:sp>
          <p:nvSpPr>
            <p:cNvPr id="5226" name="Google Shape;5226;p7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78"/>
          <p:cNvGrpSpPr/>
          <p:nvPr/>
        </p:nvGrpSpPr>
        <p:grpSpPr>
          <a:xfrm>
            <a:off x="2610803" y="3484489"/>
            <a:ext cx="1389066" cy="180119"/>
            <a:chOff x="705948" y="3788465"/>
            <a:chExt cx="2308953" cy="299400"/>
          </a:xfrm>
        </p:grpSpPr>
        <p:sp>
          <p:nvSpPr>
            <p:cNvPr id="5232" name="Google Shape;5232;p7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78"/>
          <p:cNvGrpSpPr/>
          <p:nvPr/>
        </p:nvGrpSpPr>
        <p:grpSpPr>
          <a:xfrm>
            <a:off x="4207794" y="2088443"/>
            <a:ext cx="1433821" cy="191501"/>
            <a:chOff x="4273350" y="2088443"/>
            <a:chExt cx="1433821" cy="191501"/>
          </a:xfrm>
        </p:grpSpPr>
        <p:grpSp>
          <p:nvGrpSpPr>
            <p:cNvPr id="5238" name="Google Shape;5238;p78"/>
            <p:cNvGrpSpPr/>
            <p:nvPr/>
          </p:nvGrpSpPr>
          <p:grpSpPr>
            <a:xfrm>
              <a:off x="4273350" y="2088443"/>
              <a:ext cx="1433821" cy="0"/>
              <a:chOff x="5224975" y="2962250"/>
              <a:chExt cx="1544400" cy="0"/>
            </a:xfrm>
          </p:grpSpPr>
          <p:cxnSp>
            <p:nvCxnSpPr>
              <p:cNvPr id="5239" name="Google Shape;5239;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40" name="Google Shape;5240;p7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41" name="Google Shape;5241;p78"/>
            <p:cNvGrpSpPr/>
            <p:nvPr/>
          </p:nvGrpSpPr>
          <p:grpSpPr>
            <a:xfrm>
              <a:off x="4273350" y="2279944"/>
              <a:ext cx="1433821" cy="0"/>
              <a:chOff x="5224975" y="2962250"/>
              <a:chExt cx="1544400" cy="0"/>
            </a:xfrm>
          </p:grpSpPr>
          <p:cxnSp>
            <p:nvCxnSpPr>
              <p:cNvPr id="5242" name="Google Shape;5242;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43" name="Google Shape;5243;p7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44" name="Google Shape;5244;p78"/>
          <p:cNvGrpSpPr/>
          <p:nvPr/>
        </p:nvGrpSpPr>
        <p:grpSpPr>
          <a:xfrm>
            <a:off x="2658741" y="4097347"/>
            <a:ext cx="1304609" cy="294074"/>
            <a:chOff x="2658741" y="4097347"/>
            <a:chExt cx="1304609" cy="294074"/>
          </a:xfrm>
        </p:grpSpPr>
        <p:grpSp>
          <p:nvGrpSpPr>
            <p:cNvPr id="5245" name="Google Shape;5245;p78"/>
            <p:cNvGrpSpPr/>
            <p:nvPr/>
          </p:nvGrpSpPr>
          <p:grpSpPr>
            <a:xfrm>
              <a:off x="2658741" y="4097347"/>
              <a:ext cx="118572" cy="294074"/>
              <a:chOff x="3343310" y="4475555"/>
              <a:chExt cx="127717" cy="316753"/>
            </a:xfrm>
          </p:grpSpPr>
          <p:sp>
            <p:nvSpPr>
              <p:cNvPr id="5246" name="Google Shape;5246;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8"/>
            <p:cNvGrpSpPr/>
            <p:nvPr/>
          </p:nvGrpSpPr>
          <p:grpSpPr>
            <a:xfrm>
              <a:off x="3815519" y="4098388"/>
              <a:ext cx="147831" cy="291991"/>
              <a:chOff x="3527539" y="4476677"/>
              <a:chExt cx="159232" cy="314510"/>
            </a:xfrm>
          </p:grpSpPr>
          <p:sp>
            <p:nvSpPr>
              <p:cNvPr id="5249" name="Google Shape;5249;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8"/>
            <p:cNvGrpSpPr/>
            <p:nvPr/>
          </p:nvGrpSpPr>
          <p:grpSpPr>
            <a:xfrm>
              <a:off x="3511696" y="4098388"/>
              <a:ext cx="147831" cy="291991"/>
              <a:chOff x="3527539" y="4476677"/>
              <a:chExt cx="159232" cy="314510"/>
            </a:xfrm>
          </p:grpSpPr>
          <p:sp>
            <p:nvSpPr>
              <p:cNvPr id="5252" name="Google Shape;5252;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8"/>
            <p:cNvGrpSpPr/>
            <p:nvPr/>
          </p:nvGrpSpPr>
          <p:grpSpPr>
            <a:xfrm>
              <a:off x="3207874" y="4098388"/>
              <a:ext cx="147831" cy="291991"/>
              <a:chOff x="3527539" y="4476677"/>
              <a:chExt cx="159232" cy="314510"/>
            </a:xfrm>
          </p:grpSpPr>
          <p:sp>
            <p:nvSpPr>
              <p:cNvPr id="5255" name="Google Shape;5255;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8"/>
            <p:cNvGrpSpPr/>
            <p:nvPr/>
          </p:nvGrpSpPr>
          <p:grpSpPr>
            <a:xfrm>
              <a:off x="2933305" y="4097347"/>
              <a:ext cx="118572" cy="294074"/>
              <a:chOff x="3343310" y="4475555"/>
              <a:chExt cx="127717" cy="316753"/>
            </a:xfrm>
          </p:grpSpPr>
          <p:sp>
            <p:nvSpPr>
              <p:cNvPr id="5258" name="Google Shape;5258;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0" name="Google Shape;5260;p78"/>
          <p:cNvGrpSpPr/>
          <p:nvPr/>
        </p:nvGrpSpPr>
        <p:grpSpPr>
          <a:xfrm>
            <a:off x="4209349" y="1176041"/>
            <a:ext cx="1430711" cy="751237"/>
            <a:chOff x="5159450" y="1919950"/>
            <a:chExt cx="1541050" cy="862500"/>
          </a:xfrm>
        </p:grpSpPr>
        <p:sp>
          <p:nvSpPr>
            <p:cNvPr id="5261" name="Google Shape;5261;p7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62" name="Google Shape;5262;p78"/>
            <p:cNvGrpSpPr/>
            <p:nvPr/>
          </p:nvGrpSpPr>
          <p:grpSpPr>
            <a:xfrm>
              <a:off x="5159450" y="1919950"/>
              <a:ext cx="1541050" cy="862500"/>
              <a:chOff x="5159450" y="1919950"/>
              <a:chExt cx="1541050" cy="862500"/>
            </a:xfrm>
          </p:grpSpPr>
          <p:cxnSp>
            <p:nvCxnSpPr>
              <p:cNvPr id="5263" name="Google Shape;5263;p7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64" name="Google Shape;5264;p7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65" name="Google Shape;5265;p78"/>
          <p:cNvGrpSpPr/>
          <p:nvPr/>
        </p:nvGrpSpPr>
        <p:grpSpPr>
          <a:xfrm>
            <a:off x="4257486" y="2439811"/>
            <a:ext cx="1334436" cy="967914"/>
            <a:chOff x="4294923" y="2439811"/>
            <a:chExt cx="1334436" cy="967914"/>
          </a:xfrm>
        </p:grpSpPr>
        <p:grpSp>
          <p:nvGrpSpPr>
            <p:cNvPr id="5266" name="Google Shape;5266;p78"/>
            <p:cNvGrpSpPr/>
            <p:nvPr/>
          </p:nvGrpSpPr>
          <p:grpSpPr>
            <a:xfrm>
              <a:off x="4960455" y="2469658"/>
              <a:ext cx="668904" cy="885524"/>
              <a:chOff x="4960455" y="2469658"/>
              <a:chExt cx="668904" cy="885524"/>
            </a:xfrm>
          </p:grpSpPr>
          <p:sp>
            <p:nvSpPr>
              <p:cNvPr id="5267" name="Google Shape;5267;p7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8"/>
            <p:cNvGrpSpPr/>
            <p:nvPr/>
          </p:nvGrpSpPr>
          <p:grpSpPr>
            <a:xfrm>
              <a:off x="4294923" y="2469658"/>
              <a:ext cx="668951" cy="885524"/>
              <a:chOff x="4294923" y="2469658"/>
              <a:chExt cx="668951" cy="885524"/>
            </a:xfrm>
          </p:grpSpPr>
          <p:sp>
            <p:nvSpPr>
              <p:cNvPr id="5274" name="Google Shape;5274;p7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0" name="Google Shape;5280;p7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8"/>
          <p:cNvGrpSpPr/>
          <p:nvPr/>
        </p:nvGrpSpPr>
        <p:grpSpPr>
          <a:xfrm>
            <a:off x="4243690" y="3494256"/>
            <a:ext cx="1430949" cy="897289"/>
            <a:chOff x="4351371" y="3547942"/>
            <a:chExt cx="1345130" cy="843475"/>
          </a:xfrm>
        </p:grpSpPr>
        <p:grpSp>
          <p:nvGrpSpPr>
            <p:cNvPr id="5282" name="Google Shape;5282;p78"/>
            <p:cNvGrpSpPr/>
            <p:nvPr/>
          </p:nvGrpSpPr>
          <p:grpSpPr>
            <a:xfrm>
              <a:off x="4351371" y="4209917"/>
              <a:ext cx="1345130" cy="181500"/>
              <a:chOff x="4351371" y="4209917"/>
              <a:chExt cx="1345130" cy="181500"/>
            </a:xfrm>
          </p:grpSpPr>
          <p:sp>
            <p:nvSpPr>
              <p:cNvPr id="5283" name="Google Shape;5283;p7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4" name="Google Shape;5284;p7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85" name="Google Shape;5285;p78"/>
            <p:cNvGrpSpPr/>
            <p:nvPr/>
          </p:nvGrpSpPr>
          <p:grpSpPr>
            <a:xfrm>
              <a:off x="4403010" y="3985221"/>
              <a:ext cx="1109518" cy="181500"/>
              <a:chOff x="4403010" y="3985221"/>
              <a:chExt cx="1109518" cy="181500"/>
            </a:xfrm>
          </p:grpSpPr>
          <p:sp>
            <p:nvSpPr>
              <p:cNvPr id="5286" name="Google Shape;5286;p7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7" name="Google Shape;5287;p7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88" name="Google Shape;5288;p78"/>
            <p:cNvGrpSpPr/>
            <p:nvPr/>
          </p:nvGrpSpPr>
          <p:grpSpPr>
            <a:xfrm>
              <a:off x="4618704" y="3766582"/>
              <a:ext cx="807858" cy="181500"/>
              <a:chOff x="4618704" y="3766582"/>
              <a:chExt cx="807858" cy="181500"/>
            </a:xfrm>
          </p:grpSpPr>
          <p:sp>
            <p:nvSpPr>
              <p:cNvPr id="5289" name="Google Shape;5289;p7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0" name="Google Shape;5290;p7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91" name="Google Shape;5291;p78"/>
            <p:cNvGrpSpPr/>
            <p:nvPr/>
          </p:nvGrpSpPr>
          <p:grpSpPr>
            <a:xfrm>
              <a:off x="4735238" y="3547942"/>
              <a:ext cx="462839" cy="181500"/>
              <a:chOff x="4735238" y="3547942"/>
              <a:chExt cx="462839" cy="181500"/>
            </a:xfrm>
          </p:grpSpPr>
          <p:sp>
            <p:nvSpPr>
              <p:cNvPr id="5292" name="Google Shape;5292;p7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3" name="Google Shape;5293;p7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94" name="Google Shape;5294;p78"/>
          <p:cNvGrpSpPr/>
          <p:nvPr/>
        </p:nvGrpSpPr>
        <p:grpSpPr>
          <a:xfrm>
            <a:off x="7420047" y="2429580"/>
            <a:ext cx="1020955" cy="928853"/>
            <a:chOff x="926675" y="238125"/>
            <a:chExt cx="5755100" cy="5232975"/>
          </a:xfrm>
        </p:grpSpPr>
        <p:sp>
          <p:nvSpPr>
            <p:cNvPr id="5295" name="Google Shape;5295;p7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8"/>
          <p:cNvGrpSpPr/>
          <p:nvPr/>
        </p:nvGrpSpPr>
        <p:grpSpPr>
          <a:xfrm>
            <a:off x="727421" y="2828315"/>
            <a:ext cx="1695374" cy="1560837"/>
            <a:chOff x="727421" y="2828315"/>
            <a:chExt cx="1695374" cy="1560837"/>
          </a:xfrm>
        </p:grpSpPr>
        <p:grpSp>
          <p:nvGrpSpPr>
            <p:cNvPr id="5300" name="Google Shape;5300;p78"/>
            <p:cNvGrpSpPr/>
            <p:nvPr/>
          </p:nvGrpSpPr>
          <p:grpSpPr>
            <a:xfrm>
              <a:off x="727421" y="2828315"/>
              <a:ext cx="1695374" cy="1560837"/>
              <a:chOff x="734799" y="2782450"/>
              <a:chExt cx="1571100" cy="1577400"/>
            </a:xfrm>
          </p:grpSpPr>
          <p:cxnSp>
            <p:nvCxnSpPr>
              <p:cNvPr id="5301" name="Google Shape;5301;p7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02" name="Google Shape;5302;p7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03" name="Google Shape;5303;p78"/>
            <p:cNvGrpSpPr/>
            <p:nvPr/>
          </p:nvGrpSpPr>
          <p:grpSpPr>
            <a:xfrm>
              <a:off x="819108" y="2882501"/>
              <a:ext cx="1556791" cy="1426186"/>
              <a:chOff x="819108" y="2882501"/>
              <a:chExt cx="1556791" cy="1426186"/>
            </a:xfrm>
          </p:grpSpPr>
          <p:grpSp>
            <p:nvGrpSpPr>
              <p:cNvPr id="5304" name="Google Shape;5304;p78"/>
              <p:cNvGrpSpPr/>
              <p:nvPr/>
            </p:nvGrpSpPr>
            <p:grpSpPr>
              <a:xfrm>
                <a:off x="819108" y="2882501"/>
                <a:ext cx="103104" cy="1426186"/>
                <a:chOff x="4674013" y="3100904"/>
                <a:chExt cx="122758" cy="1698043"/>
              </a:xfrm>
            </p:grpSpPr>
            <p:sp>
              <p:nvSpPr>
                <p:cNvPr id="5305" name="Google Shape;5305;p7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8"/>
              <p:cNvGrpSpPr/>
              <p:nvPr/>
            </p:nvGrpSpPr>
            <p:grpSpPr>
              <a:xfrm>
                <a:off x="1062475" y="2882501"/>
                <a:ext cx="103104" cy="1426186"/>
                <a:chOff x="4940438" y="3100904"/>
                <a:chExt cx="122758" cy="1698043"/>
              </a:xfrm>
            </p:grpSpPr>
            <p:sp>
              <p:nvSpPr>
                <p:cNvPr id="5313" name="Google Shape;5313;p7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8"/>
              <p:cNvGrpSpPr/>
              <p:nvPr/>
            </p:nvGrpSpPr>
            <p:grpSpPr>
              <a:xfrm>
                <a:off x="1299324" y="2882501"/>
                <a:ext cx="103104" cy="1426186"/>
                <a:chOff x="5206863" y="3100904"/>
                <a:chExt cx="122758" cy="1698043"/>
              </a:xfrm>
            </p:grpSpPr>
            <p:sp>
              <p:nvSpPr>
                <p:cNvPr id="5321" name="Google Shape;5321;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8"/>
              <p:cNvGrpSpPr/>
              <p:nvPr/>
            </p:nvGrpSpPr>
            <p:grpSpPr>
              <a:xfrm>
                <a:off x="1786057" y="2882501"/>
                <a:ext cx="103104" cy="1426186"/>
                <a:chOff x="6006138" y="3143629"/>
                <a:chExt cx="122758" cy="1698043"/>
              </a:xfrm>
            </p:grpSpPr>
            <p:sp>
              <p:nvSpPr>
                <p:cNvPr id="5329" name="Google Shape;5329;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8"/>
              <p:cNvGrpSpPr/>
              <p:nvPr/>
            </p:nvGrpSpPr>
            <p:grpSpPr>
              <a:xfrm>
                <a:off x="2029422" y="2882501"/>
                <a:ext cx="103104" cy="1426186"/>
                <a:chOff x="6805413" y="3100904"/>
                <a:chExt cx="122758" cy="1698043"/>
              </a:xfrm>
            </p:grpSpPr>
            <p:sp>
              <p:nvSpPr>
                <p:cNvPr id="5337" name="Google Shape;5337;p7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78"/>
              <p:cNvGrpSpPr/>
              <p:nvPr/>
            </p:nvGrpSpPr>
            <p:grpSpPr>
              <a:xfrm>
                <a:off x="2272795" y="2882501"/>
                <a:ext cx="103104" cy="1426186"/>
                <a:chOff x="5206863" y="3100904"/>
                <a:chExt cx="122758" cy="1698043"/>
              </a:xfrm>
            </p:grpSpPr>
            <p:sp>
              <p:nvSpPr>
                <p:cNvPr id="5345" name="Google Shape;5345;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8"/>
              <p:cNvGrpSpPr/>
              <p:nvPr/>
            </p:nvGrpSpPr>
            <p:grpSpPr>
              <a:xfrm>
                <a:off x="1542694" y="2882501"/>
                <a:ext cx="103104" cy="1426186"/>
                <a:chOff x="6006138" y="3143629"/>
                <a:chExt cx="122758" cy="1698043"/>
              </a:xfrm>
            </p:grpSpPr>
            <p:sp>
              <p:nvSpPr>
                <p:cNvPr id="5353" name="Google Shape;5353;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0" name="Google Shape;5360;p78"/>
          <p:cNvGrpSpPr/>
          <p:nvPr/>
        </p:nvGrpSpPr>
        <p:grpSpPr>
          <a:xfrm>
            <a:off x="5683472" y="3518037"/>
            <a:ext cx="2749952" cy="870677"/>
            <a:chOff x="238125" y="1725700"/>
            <a:chExt cx="7139025" cy="2260325"/>
          </a:xfrm>
        </p:grpSpPr>
        <p:sp>
          <p:nvSpPr>
            <p:cNvPr id="5361" name="Google Shape;5361;p7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8"/>
          <p:cNvGrpSpPr/>
          <p:nvPr/>
        </p:nvGrpSpPr>
        <p:grpSpPr>
          <a:xfrm>
            <a:off x="5953636" y="2459783"/>
            <a:ext cx="1105452" cy="916747"/>
            <a:chOff x="5249100" y="1210600"/>
            <a:chExt cx="3502700" cy="2904775"/>
          </a:xfrm>
        </p:grpSpPr>
        <p:sp>
          <p:nvSpPr>
            <p:cNvPr id="5372" name="Google Shape;5372;p7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6" name="Google Shape;5376;p7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77" name="Google Shape;5377;p7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78" name="Google Shape;5378;p7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79" name="Google Shape;5379;p7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80" name="Google Shape;5380;p7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8"/>
          <p:cNvGrpSpPr/>
          <p:nvPr/>
        </p:nvGrpSpPr>
        <p:grpSpPr>
          <a:xfrm>
            <a:off x="7136183" y="1179201"/>
            <a:ext cx="1304650" cy="1124856"/>
            <a:chOff x="7287122" y="1165658"/>
            <a:chExt cx="1219413" cy="1051365"/>
          </a:xfrm>
        </p:grpSpPr>
        <p:grpSp>
          <p:nvGrpSpPr>
            <p:cNvPr id="5382" name="Google Shape;5382;p78"/>
            <p:cNvGrpSpPr/>
            <p:nvPr/>
          </p:nvGrpSpPr>
          <p:grpSpPr>
            <a:xfrm>
              <a:off x="7287122" y="1969723"/>
              <a:ext cx="1219413" cy="247300"/>
              <a:chOff x="7287122" y="1969723"/>
              <a:chExt cx="1219413" cy="247300"/>
            </a:xfrm>
          </p:grpSpPr>
          <p:sp>
            <p:nvSpPr>
              <p:cNvPr id="5383" name="Google Shape;5383;p7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78"/>
              <p:cNvGrpSpPr/>
              <p:nvPr/>
            </p:nvGrpSpPr>
            <p:grpSpPr>
              <a:xfrm>
                <a:off x="7287122" y="2063892"/>
                <a:ext cx="1151753" cy="73428"/>
                <a:chOff x="7287122" y="2063892"/>
                <a:chExt cx="1151753" cy="73428"/>
              </a:xfrm>
            </p:grpSpPr>
            <p:sp>
              <p:nvSpPr>
                <p:cNvPr id="5385" name="Google Shape;5385;p7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6" name="Google Shape;5386;p7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87" name="Google Shape;5387;p78"/>
            <p:cNvGrpSpPr/>
            <p:nvPr/>
          </p:nvGrpSpPr>
          <p:grpSpPr>
            <a:xfrm>
              <a:off x="7287122" y="1712201"/>
              <a:ext cx="1219403" cy="246767"/>
              <a:chOff x="7287122" y="1712201"/>
              <a:chExt cx="1219403" cy="246767"/>
            </a:xfrm>
          </p:grpSpPr>
          <p:sp>
            <p:nvSpPr>
              <p:cNvPr id="5388" name="Google Shape;5388;p7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78"/>
              <p:cNvGrpSpPr/>
              <p:nvPr/>
            </p:nvGrpSpPr>
            <p:grpSpPr>
              <a:xfrm>
                <a:off x="7287122" y="1842861"/>
                <a:ext cx="1005303" cy="73419"/>
                <a:chOff x="7287122" y="1842861"/>
                <a:chExt cx="1005303" cy="73419"/>
              </a:xfrm>
            </p:grpSpPr>
            <p:sp>
              <p:nvSpPr>
                <p:cNvPr id="5390" name="Google Shape;5390;p7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1" name="Google Shape;5391;p7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92" name="Google Shape;5392;p78"/>
            <p:cNvGrpSpPr/>
            <p:nvPr/>
          </p:nvGrpSpPr>
          <p:grpSpPr>
            <a:xfrm>
              <a:off x="7287122" y="1447520"/>
              <a:ext cx="1219403" cy="286667"/>
              <a:chOff x="7287122" y="1447520"/>
              <a:chExt cx="1219403" cy="286667"/>
            </a:xfrm>
          </p:grpSpPr>
          <p:sp>
            <p:nvSpPr>
              <p:cNvPr id="5393" name="Google Shape;5393;p7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78"/>
              <p:cNvGrpSpPr/>
              <p:nvPr/>
            </p:nvGrpSpPr>
            <p:grpSpPr>
              <a:xfrm>
                <a:off x="7287122" y="1581977"/>
                <a:ext cx="852803" cy="73428"/>
                <a:chOff x="7287122" y="1581977"/>
                <a:chExt cx="852803" cy="73428"/>
              </a:xfrm>
            </p:grpSpPr>
            <p:sp>
              <p:nvSpPr>
                <p:cNvPr id="5395" name="Google Shape;5395;p7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6" name="Google Shape;5396;p7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97" name="Google Shape;5397;p78"/>
            <p:cNvGrpSpPr/>
            <p:nvPr/>
          </p:nvGrpSpPr>
          <p:grpSpPr>
            <a:xfrm>
              <a:off x="7287122" y="1165658"/>
              <a:ext cx="1219403" cy="344253"/>
              <a:chOff x="7287122" y="1165658"/>
              <a:chExt cx="1219403" cy="344253"/>
            </a:xfrm>
          </p:grpSpPr>
          <p:sp>
            <p:nvSpPr>
              <p:cNvPr id="5398" name="Google Shape;5398;p7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9" name="Google Shape;5399;p78"/>
              <p:cNvGrpSpPr/>
              <p:nvPr/>
            </p:nvGrpSpPr>
            <p:grpSpPr>
              <a:xfrm>
                <a:off x="7287122" y="1341025"/>
                <a:ext cx="695703" cy="73419"/>
                <a:chOff x="7287122" y="1341025"/>
                <a:chExt cx="695703" cy="73419"/>
              </a:xfrm>
            </p:grpSpPr>
            <p:sp>
              <p:nvSpPr>
                <p:cNvPr id="5400" name="Google Shape;5400;p7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1" name="Google Shape;5401;p7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02" name="Google Shape;5402;p78"/>
          <p:cNvGrpSpPr/>
          <p:nvPr/>
        </p:nvGrpSpPr>
        <p:grpSpPr>
          <a:xfrm>
            <a:off x="5802676" y="1185224"/>
            <a:ext cx="1397729" cy="1098540"/>
            <a:chOff x="5900602" y="1193063"/>
            <a:chExt cx="1299851" cy="1021707"/>
          </a:xfrm>
        </p:grpSpPr>
        <p:grpSp>
          <p:nvGrpSpPr>
            <p:cNvPr id="5403" name="Google Shape;5403;p78"/>
            <p:cNvGrpSpPr/>
            <p:nvPr/>
          </p:nvGrpSpPr>
          <p:grpSpPr>
            <a:xfrm>
              <a:off x="6520337" y="1193063"/>
              <a:ext cx="341815" cy="799959"/>
              <a:chOff x="6520337" y="1193063"/>
              <a:chExt cx="341815" cy="799959"/>
            </a:xfrm>
          </p:grpSpPr>
          <p:grpSp>
            <p:nvGrpSpPr>
              <p:cNvPr id="5404" name="Google Shape;5404;p78"/>
              <p:cNvGrpSpPr/>
              <p:nvPr/>
            </p:nvGrpSpPr>
            <p:grpSpPr>
              <a:xfrm>
                <a:off x="6520337" y="1589527"/>
                <a:ext cx="213950" cy="403494"/>
                <a:chOff x="6520337" y="1589527"/>
                <a:chExt cx="213950" cy="403494"/>
              </a:xfrm>
            </p:grpSpPr>
            <p:sp>
              <p:nvSpPr>
                <p:cNvPr id="5405" name="Google Shape;5405;p7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8"/>
              <p:cNvGrpSpPr/>
              <p:nvPr/>
            </p:nvGrpSpPr>
            <p:grpSpPr>
              <a:xfrm>
                <a:off x="6577204" y="1193063"/>
                <a:ext cx="284947" cy="464512"/>
                <a:chOff x="6577204" y="1193063"/>
                <a:chExt cx="284947" cy="464512"/>
              </a:xfrm>
            </p:grpSpPr>
            <p:sp>
              <p:nvSpPr>
                <p:cNvPr id="5408" name="Google Shape;5408;p7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9" name="Google Shape;5409;p7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10" name="Google Shape;5410;p78"/>
            <p:cNvGrpSpPr/>
            <p:nvPr/>
          </p:nvGrpSpPr>
          <p:grpSpPr>
            <a:xfrm>
              <a:off x="6238903" y="1193063"/>
              <a:ext cx="300475" cy="900152"/>
              <a:chOff x="6238903" y="1193063"/>
              <a:chExt cx="300475" cy="900152"/>
            </a:xfrm>
          </p:grpSpPr>
          <p:grpSp>
            <p:nvGrpSpPr>
              <p:cNvPr id="5411" name="Google Shape;5411;p78"/>
              <p:cNvGrpSpPr/>
              <p:nvPr/>
            </p:nvGrpSpPr>
            <p:grpSpPr>
              <a:xfrm>
                <a:off x="6290865" y="1489315"/>
                <a:ext cx="248514" cy="603900"/>
                <a:chOff x="6290865" y="1489315"/>
                <a:chExt cx="248514" cy="603900"/>
              </a:xfrm>
            </p:grpSpPr>
            <p:sp>
              <p:nvSpPr>
                <p:cNvPr id="5412" name="Google Shape;5412;p7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78"/>
              <p:cNvGrpSpPr/>
              <p:nvPr/>
            </p:nvGrpSpPr>
            <p:grpSpPr>
              <a:xfrm>
                <a:off x="6238903" y="1193063"/>
                <a:ext cx="284947" cy="333087"/>
                <a:chOff x="6238903" y="1193063"/>
                <a:chExt cx="284947" cy="333087"/>
              </a:xfrm>
            </p:grpSpPr>
            <p:sp>
              <p:nvSpPr>
                <p:cNvPr id="5415" name="Google Shape;5415;p7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6" name="Google Shape;5416;p7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17" name="Google Shape;5417;p78"/>
            <p:cNvGrpSpPr/>
            <p:nvPr/>
          </p:nvGrpSpPr>
          <p:grpSpPr>
            <a:xfrm>
              <a:off x="5900602" y="1193063"/>
              <a:ext cx="444345" cy="1021707"/>
              <a:chOff x="5900602" y="1193063"/>
              <a:chExt cx="444345" cy="1021707"/>
            </a:xfrm>
          </p:grpSpPr>
          <p:grpSp>
            <p:nvGrpSpPr>
              <p:cNvPr id="5418" name="Google Shape;5418;p78"/>
              <p:cNvGrpSpPr/>
              <p:nvPr/>
            </p:nvGrpSpPr>
            <p:grpSpPr>
              <a:xfrm>
                <a:off x="6046501" y="1367785"/>
                <a:ext cx="298446" cy="846986"/>
                <a:chOff x="6046501" y="1367785"/>
                <a:chExt cx="298446" cy="846986"/>
              </a:xfrm>
            </p:grpSpPr>
            <p:sp>
              <p:nvSpPr>
                <p:cNvPr id="5419" name="Google Shape;5419;p7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78"/>
              <p:cNvGrpSpPr/>
              <p:nvPr/>
            </p:nvGrpSpPr>
            <p:grpSpPr>
              <a:xfrm>
                <a:off x="5900602" y="1193063"/>
                <a:ext cx="284947" cy="182312"/>
                <a:chOff x="5900602" y="1193063"/>
                <a:chExt cx="284947" cy="182312"/>
              </a:xfrm>
            </p:grpSpPr>
            <p:sp>
              <p:nvSpPr>
                <p:cNvPr id="5422" name="Google Shape;5422;p7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3" name="Google Shape;5423;p7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24" name="Google Shape;5424;p78"/>
            <p:cNvGrpSpPr/>
            <p:nvPr/>
          </p:nvGrpSpPr>
          <p:grpSpPr>
            <a:xfrm>
              <a:off x="6738300" y="1193063"/>
              <a:ext cx="462153" cy="707634"/>
              <a:chOff x="6738300" y="1193063"/>
              <a:chExt cx="462153" cy="707634"/>
            </a:xfrm>
          </p:grpSpPr>
          <p:grpSp>
            <p:nvGrpSpPr>
              <p:cNvPr id="5425" name="Google Shape;5425;p78"/>
              <p:cNvGrpSpPr/>
              <p:nvPr/>
            </p:nvGrpSpPr>
            <p:grpSpPr>
              <a:xfrm>
                <a:off x="6915505" y="1193063"/>
                <a:ext cx="284947" cy="597387"/>
                <a:chOff x="6915505" y="1193063"/>
                <a:chExt cx="284947" cy="597387"/>
              </a:xfrm>
            </p:grpSpPr>
            <p:sp>
              <p:nvSpPr>
                <p:cNvPr id="5426" name="Google Shape;5426;p7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7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28" name="Google Shape;5428;p78"/>
              <p:cNvGrpSpPr/>
              <p:nvPr/>
            </p:nvGrpSpPr>
            <p:grpSpPr>
              <a:xfrm>
                <a:off x="6738300" y="1684725"/>
                <a:ext cx="230066" cy="215971"/>
                <a:chOff x="6738300" y="1684725"/>
                <a:chExt cx="230066" cy="215971"/>
              </a:xfrm>
            </p:grpSpPr>
            <p:sp>
              <p:nvSpPr>
                <p:cNvPr id="5429" name="Google Shape;5429;p7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34" name="Shape 5434"/>
        <p:cNvGrpSpPr/>
        <p:nvPr/>
      </p:nvGrpSpPr>
      <p:grpSpPr>
        <a:xfrm>
          <a:off x="0" y="0"/>
          <a:ext cx="0" cy="0"/>
          <a:chOff x="0" y="0"/>
          <a:chExt cx="0" cy="0"/>
        </a:xfrm>
      </p:grpSpPr>
      <p:sp>
        <p:nvSpPr>
          <p:cNvPr id="5435" name="Google Shape;5435;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36" name="Google Shape;5436;p79"/>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160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1600"/>
              </a:spcBef>
              <a:spcAft>
                <a:spcPts val="160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37" name="Google Shape;5437;p79"/>
          <p:cNvGrpSpPr/>
          <p:nvPr/>
        </p:nvGrpSpPr>
        <p:grpSpPr>
          <a:xfrm>
            <a:off x="829359" y="2307635"/>
            <a:ext cx="339235" cy="298186"/>
            <a:chOff x="898875" y="244725"/>
            <a:chExt cx="481800" cy="423500"/>
          </a:xfrm>
        </p:grpSpPr>
        <p:sp>
          <p:nvSpPr>
            <p:cNvPr id="5438" name="Google Shape;5438;p7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7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7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7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79"/>
          <p:cNvGrpSpPr/>
          <p:nvPr/>
        </p:nvGrpSpPr>
        <p:grpSpPr>
          <a:xfrm>
            <a:off x="1267741" y="2287103"/>
            <a:ext cx="298169" cy="339253"/>
            <a:chOff x="1529350" y="258825"/>
            <a:chExt cx="423475" cy="481825"/>
          </a:xfrm>
        </p:grpSpPr>
        <p:sp>
          <p:nvSpPr>
            <p:cNvPr id="5445" name="Google Shape;5445;p7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7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79"/>
          <p:cNvGrpSpPr/>
          <p:nvPr/>
        </p:nvGrpSpPr>
        <p:grpSpPr>
          <a:xfrm>
            <a:off x="1660716" y="2367273"/>
            <a:ext cx="340890" cy="178912"/>
            <a:chOff x="2084325" y="363300"/>
            <a:chExt cx="484150" cy="254100"/>
          </a:xfrm>
        </p:grpSpPr>
        <p:sp>
          <p:nvSpPr>
            <p:cNvPr id="5448" name="Google Shape;5448;p7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7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79"/>
          <p:cNvGrpSpPr/>
          <p:nvPr/>
        </p:nvGrpSpPr>
        <p:grpSpPr>
          <a:xfrm>
            <a:off x="2110011" y="2287102"/>
            <a:ext cx="298169" cy="339253"/>
            <a:chOff x="2707500" y="249400"/>
            <a:chExt cx="423475" cy="481825"/>
          </a:xfrm>
        </p:grpSpPr>
        <p:sp>
          <p:nvSpPr>
            <p:cNvPr id="5451" name="Google Shape;5451;p7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7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3" name="Google Shape;5453;p79"/>
          <p:cNvGrpSpPr/>
          <p:nvPr/>
        </p:nvGrpSpPr>
        <p:grpSpPr>
          <a:xfrm>
            <a:off x="2523626" y="2287428"/>
            <a:ext cx="305386" cy="338602"/>
            <a:chOff x="3300325" y="249875"/>
            <a:chExt cx="433725" cy="480900"/>
          </a:xfrm>
        </p:grpSpPr>
        <p:sp>
          <p:nvSpPr>
            <p:cNvPr id="5454" name="Google Shape;5454;p7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7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7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7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7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7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0" name="Google Shape;5460;p79"/>
          <p:cNvGrpSpPr/>
          <p:nvPr/>
        </p:nvGrpSpPr>
        <p:grpSpPr>
          <a:xfrm>
            <a:off x="2912712" y="2287349"/>
            <a:ext cx="352349" cy="338760"/>
            <a:chOff x="3854700" y="249750"/>
            <a:chExt cx="500425" cy="481125"/>
          </a:xfrm>
        </p:grpSpPr>
        <p:sp>
          <p:nvSpPr>
            <p:cNvPr id="5461" name="Google Shape;5461;p7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7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7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7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9" name="Google Shape;5469;p79"/>
          <p:cNvGrpSpPr/>
          <p:nvPr/>
        </p:nvGrpSpPr>
        <p:grpSpPr>
          <a:xfrm>
            <a:off x="3330701" y="2287349"/>
            <a:ext cx="352349" cy="338760"/>
            <a:chOff x="4447550" y="249750"/>
            <a:chExt cx="500425" cy="481125"/>
          </a:xfrm>
        </p:grpSpPr>
        <p:sp>
          <p:nvSpPr>
            <p:cNvPr id="5470" name="Google Shape;5470;p7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79"/>
          <p:cNvGrpSpPr/>
          <p:nvPr/>
        </p:nvGrpSpPr>
        <p:grpSpPr>
          <a:xfrm>
            <a:off x="3759902" y="2287102"/>
            <a:ext cx="339253" cy="339253"/>
            <a:chOff x="5049725" y="249400"/>
            <a:chExt cx="481825" cy="481825"/>
          </a:xfrm>
        </p:grpSpPr>
        <p:sp>
          <p:nvSpPr>
            <p:cNvPr id="5473" name="Google Shape;5473;p7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79"/>
          <p:cNvGrpSpPr/>
          <p:nvPr/>
        </p:nvGrpSpPr>
        <p:grpSpPr>
          <a:xfrm>
            <a:off x="4173843" y="2287102"/>
            <a:ext cx="339253" cy="339253"/>
            <a:chOff x="5660400" y="238125"/>
            <a:chExt cx="481825" cy="481825"/>
          </a:xfrm>
        </p:grpSpPr>
        <p:sp>
          <p:nvSpPr>
            <p:cNvPr id="5476" name="Google Shape;5476;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8" name="Google Shape;5478;p79"/>
          <p:cNvGrpSpPr/>
          <p:nvPr/>
        </p:nvGrpSpPr>
        <p:grpSpPr>
          <a:xfrm>
            <a:off x="4590529" y="2287102"/>
            <a:ext cx="339253" cy="339253"/>
            <a:chOff x="6235400" y="249400"/>
            <a:chExt cx="481825" cy="481825"/>
          </a:xfrm>
        </p:grpSpPr>
        <p:sp>
          <p:nvSpPr>
            <p:cNvPr id="5479" name="Google Shape;5479;p7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7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79"/>
          <p:cNvGrpSpPr/>
          <p:nvPr/>
        </p:nvGrpSpPr>
        <p:grpSpPr>
          <a:xfrm>
            <a:off x="828875" y="2731810"/>
            <a:ext cx="340204" cy="298116"/>
            <a:chOff x="899850" y="871450"/>
            <a:chExt cx="483175" cy="423400"/>
          </a:xfrm>
        </p:grpSpPr>
        <p:sp>
          <p:nvSpPr>
            <p:cNvPr id="5485" name="Google Shape;5485;p7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7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7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9" name="Google Shape;5489;p7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0" name="Google Shape;5490;p79"/>
          <p:cNvGrpSpPr/>
          <p:nvPr/>
        </p:nvGrpSpPr>
        <p:grpSpPr>
          <a:xfrm>
            <a:off x="1660875" y="2711232"/>
            <a:ext cx="340573" cy="339271"/>
            <a:chOff x="2085450" y="842250"/>
            <a:chExt cx="483700" cy="481850"/>
          </a:xfrm>
        </p:grpSpPr>
        <p:sp>
          <p:nvSpPr>
            <p:cNvPr id="5491" name="Google Shape;5491;p7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79"/>
          <p:cNvGrpSpPr/>
          <p:nvPr/>
        </p:nvGrpSpPr>
        <p:grpSpPr>
          <a:xfrm>
            <a:off x="2089443" y="2711241"/>
            <a:ext cx="339306" cy="339253"/>
            <a:chOff x="2685825" y="840375"/>
            <a:chExt cx="481900" cy="481825"/>
          </a:xfrm>
        </p:grpSpPr>
        <p:sp>
          <p:nvSpPr>
            <p:cNvPr id="5495" name="Google Shape;5495;p7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7" name="Google Shape;5497;p79"/>
          <p:cNvGrpSpPr/>
          <p:nvPr/>
        </p:nvGrpSpPr>
        <p:grpSpPr>
          <a:xfrm>
            <a:off x="2501104" y="2710924"/>
            <a:ext cx="350431" cy="339887"/>
            <a:chOff x="3270675" y="841800"/>
            <a:chExt cx="497700" cy="482725"/>
          </a:xfrm>
        </p:grpSpPr>
        <p:sp>
          <p:nvSpPr>
            <p:cNvPr id="5498" name="Google Shape;5498;p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1" name="Google Shape;5501;p7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2" name="Google Shape;5502;p79"/>
          <p:cNvGrpSpPr/>
          <p:nvPr/>
        </p:nvGrpSpPr>
        <p:grpSpPr>
          <a:xfrm>
            <a:off x="3337249" y="2731783"/>
            <a:ext cx="339253" cy="298169"/>
            <a:chOff x="4467200" y="877100"/>
            <a:chExt cx="481825" cy="423475"/>
          </a:xfrm>
        </p:grpSpPr>
        <p:sp>
          <p:nvSpPr>
            <p:cNvPr id="5503" name="Google Shape;5503;p7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79"/>
          <p:cNvGrpSpPr/>
          <p:nvPr/>
        </p:nvGrpSpPr>
        <p:grpSpPr>
          <a:xfrm>
            <a:off x="3752140" y="2711232"/>
            <a:ext cx="354778" cy="339271"/>
            <a:chOff x="5045500" y="842250"/>
            <a:chExt cx="503875" cy="481850"/>
          </a:xfrm>
        </p:grpSpPr>
        <p:sp>
          <p:nvSpPr>
            <p:cNvPr id="5508" name="Google Shape;5508;p7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7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79"/>
          <p:cNvGrpSpPr/>
          <p:nvPr/>
        </p:nvGrpSpPr>
        <p:grpSpPr>
          <a:xfrm>
            <a:off x="4174987" y="2737451"/>
            <a:ext cx="336965" cy="286833"/>
            <a:chOff x="5645200" y="879425"/>
            <a:chExt cx="478575" cy="407375"/>
          </a:xfrm>
        </p:grpSpPr>
        <p:sp>
          <p:nvSpPr>
            <p:cNvPr id="5511" name="Google Shape;5511;p7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7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7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7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79"/>
          <p:cNvGrpSpPr/>
          <p:nvPr/>
        </p:nvGrpSpPr>
        <p:grpSpPr>
          <a:xfrm>
            <a:off x="4611062" y="2711241"/>
            <a:ext cx="298186" cy="339253"/>
            <a:chOff x="6264525" y="842250"/>
            <a:chExt cx="423500" cy="481825"/>
          </a:xfrm>
        </p:grpSpPr>
        <p:sp>
          <p:nvSpPr>
            <p:cNvPr id="5518" name="Google Shape;5518;p7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7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79"/>
          <p:cNvGrpSpPr/>
          <p:nvPr/>
        </p:nvGrpSpPr>
        <p:grpSpPr>
          <a:xfrm>
            <a:off x="829350" y="3125895"/>
            <a:ext cx="339253" cy="339253"/>
            <a:chOff x="900750" y="1436075"/>
            <a:chExt cx="481825" cy="481825"/>
          </a:xfrm>
        </p:grpSpPr>
        <p:sp>
          <p:nvSpPr>
            <p:cNvPr id="5526" name="Google Shape;5526;p7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79"/>
          <p:cNvGrpSpPr/>
          <p:nvPr/>
        </p:nvGrpSpPr>
        <p:grpSpPr>
          <a:xfrm>
            <a:off x="1247198" y="3186183"/>
            <a:ext cx="339253" cy="218676"/>
            <a:chOff x="1492675" y="1520750"/>
            <a:chExt cx="481825" cy="310575"/>
          </a:xfrm>
        </p:grpSpPr>
        <p:sp>
          <p:nvSpPr>
            <p:cNvPr id="5531" name="Google Shape;5531;p7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9"/>
          <p:cNvGrpSpPr/>
          <p:nvPr/>
        </p:nvGrpSpPr>
        <p:grpSpPr>
          <a:xfrm>
            <a:off x="1654995" y="3125877"/>
            <a:ext cx="352332" cy="339288"/>
            <a:chOff x="2071000" y="1435025"/>
            <a:chExt cx="500400" cy="481875"/>
          </a:xfrm>
        </p:grpSpPr>
        <p:sp>
          <p:nvSpPr>
            <p:cNvPr id="5534" name="Google Shape;5534;p7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7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79"/>
          <p:cNvGrpSpPr/>
          <p:nvPr/>
        </p:nvGrpSpPr>
        <p:grpSpPr>
          <a:xfrm>
            <a:off x="2083159" y="3146709"/>
            <a:ext cx="351874" cy="297623"/>
            <a:chOff x="2678350" y="1464650"/>
            <a:chExt cx="499750" cy="422700"/>
          </a:xfrm>
        </p:grpSpPr>
        <p:sp>
          <p:nvSpPr>
            <p:cNvPr id="5538" name="Google Shape;5538;p7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7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1" name="Google Shape;5541;p79"/>
          <p:cNvGrpSpPr/>
          <p:nvPr/>
        </p:nvGrpSpPr>
        <p:grpSpPr>
          <a:xfrm>
            <a:off x="2506692" y="3125895"/>
            <a:ext cx="339253" cy="339253"/>
            <a:chOff x="3271200" y="1435075"/>
            <a:chExt cx="481825" cy="481825"/>
          </a:xfrm>
        </p:grpSpPr>
        <p:sp>
          <p:nvSpPr>
            <p:cNvPr id="5542" name="Google Shape;5542;p7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79"/>
          <p:cNvGrpSpPr/>
          <p:nvPr/>
        </p:nvGrpSpPr>
        <p:grpSpPr>
          <a:xfrm>
            <a:off x="2917165" y="3125877"/>
            <a:ext cx="343442" cy="339288"/>
            <a:chOff x="3858100" y="1435075"/>
            <a:chExt cx="487775" cy="481875"/>
          </a:xfrm>
        </p:grpSpPr>
        <p:sp>
          <p:nvSpPr>
            <p:cNvPr id="5545" name="Google Shape;5545;p7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79"/>
          <p:cNvGrpSpPr/>
          <p:nvPr/>
        </p:nvGrpSpPr>
        <p:grpSpPr>
          <a:xfrm>
            <a:off x="3337249" y="3125895"/>
            <a:ext cx="339253" cy="339253"/>
            <a:chOff x="4456875" y="1435075"/>
            <a:chExt cx="481825" cy="481825"/>
          </a:xfrm>
        </p:grpSpPr>
        <p:sp>
          <p:nvSpPr>
            <p:cNvPr id="5551" name="Google Shape;5551;p7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7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79"/>
          <p:cNvGrpSpPr/>
          <p:nvPr/>
        </p:nvGrpSpPr>
        <p:grpSpPr>
          <a:xfrm>
            <a:off x="3758239" y="3125886"/>
            <a:ext cx="342580" cy="339271"/>
            <a:chOff x="5049725" y="1435050"/>
            <a:chExt cx="486550" cy="481850"/>
          </a:xfrm>
        </p:grpSpPr>
        <p:sp>
          <p:nvSpPr>
            <p:cNvPr id="5571" name="Google Shape;5571;p7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7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79"/>
          <p:cNvGrpSpPr/>
          <p:nvPr/>
        </p:nvGrpSpPr>
        <p:grpSpPr>
          <a:xfrm>
            <a:off x="4173790" y="3125895"/>
            <a:ext cx="339359" cy="339253"/>
            <a:chOff x="5642475" y="1435075"/>
            <a:chExt cx="481975" cy="481825"/>
          </a:xfrm>
        </p:grpSpPr>
        <p:sp>
          <p:nvSpPr>
            <p:cNvPr id="5576" name="Google Shape;5576;p7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79"/>
          <p:cNvGrpSpPr/>
          <p:nvPr/>
        </p:nvGrpSpPr>
        <p:grpSpPr>
          <a:xfrm>
            <a:off x="4588276" y="3125886"/>
            <a:ext cx="343759" cy="339271"/>
            <a:chOff x="6232000" y="1435050"/>
            <a:chExt cx="488225" cy="481850"/>
          </a:xfrm>
        </p:grpSpPr>
        <p:sp>
          <p:nvSpPr>
            <p:cNvPr id="5580" name="Google Shape;5580;p7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79"/>
          <p:cNvGrpSpPr/>
          <p:nvPr/>
        </p:nvGrpSpPr>
        <p:grpSpPr>
          <a:xfrm>
            <a:off x="849012" y="3539545"/>
            <a:ext cx="299929" cy="337792"/>
            <a:chOff x="924450" y="2028975"/>
            <a:chExt cx="425975" cy="479750"/>
          </a:xfrm>
        </p:grpSpPr>
        <p:sp>
          <p:nvSpPr>
            <p:cNvPr id="5586" name="Google Shape;5586;p7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79"/>
          <p:cNvGrpSpPr/>
          <p:nvPr/>
        </p:nvGrpSpPr>
        <p:grpSpPr>
          <a:xfrm>
            <a:off x="1661509" y="3559347"/>
            <a:ext cx="339306" cy="298186"/>
            <a:chOff x="2085450" y="2057100"/>
            <a:chExt cx="481900" cy="423500"/>
          </a:xfrm>
        </p:grpSpPr>
        <p:sp>
          <p:nvSpPr>
            <p:cNvPr id="5590" name="Google Shape;5590;p7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3" name="Google Shape;5593;p79"/>
          <p:cNvGrpSpPr/>
          <p:nvPr/>
        </p:nvGrpSpPr>
        <p:grpSpPr>
          <a:xfrm>
            <a:off x="2089442" y="3582592"/>
            <a:ext cx="339306" cy="251698"/>
            <a:chOff x="2678275" y="2090100"/>
            <a:chExt cx="481900" cy="357475"/>
          </a:xfrm>
        </p:grpSpPr>
        <p:sp>
          <p:nvSpPr>
            <p:cNvPr id="5594" name="Google Shape;5594;p7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79"/>
          <p:cNvGrpSpPr/>
          <p:nvPr/>
        </p:nvGrpSpPr>
        <p:grpSpPr>
          <a:xfrm>
            <a:off x="2566646" y="3594790"/>
            <a:ext cx="219345" cy="227301"/>
            <a:chOff x="3357325" y="2093500"/>
            <a:chExt cx="311525" cy="322825"/>
          </a:xfrm>
        </p:grpSpPr>
        <p:sp>
          <p:nvSpPr>
            <p:cNvPr id="5600" name="Google Shape;5600;p7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3" name="Google Shape;5603;p7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4" name="Google Shape;5604;p79"/>
          <p:cNvGrpSpPr/>
          <p:nvPr/>
        </p:nvGrpSpPr>
        <p:grpSpPr>
          <a:xfrm>
            <a:off x="3360836" y="3538814"/>
            <a:ext cx="292078" cy="339253"/>
            <a:chOff x="4492800" y="2027925"/>
            <a:chExt cx="414825" cy="481825"/>
          </a:xfrm>
        </p:grpSpPr>
        <p:sp>
          <p:nvSpPr>
            <p:cNvPr id="5605" name="Google Shape;5605;p7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79"/>
          <p:cNvGrpSpPr/>
          <p:nvPr/>
        </p:nvGrpSpPr>
        <p:grpSpPr>
          <a:xfrm>
            <a:off x="3759928" y="3538805"/>
            <a:ext cx="339200" cy="339271"/>
            <a:chOff x="5049725" y="2027900"/>
            <a:chExt cx="481750" cy="481850"/>
          </a:xfrm>
        </p:grpSpPr>
        <p:sp>
          <p:nvSpPr>
            <p:cNvPr id="5608" name="Google Shape;5608;p7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79"/>
          <p:cNvGrpSpPr/>
          <p:nvPr/>
        </p:nvGrpSpPr>
        <p:grpSpPr>
          <a:xfrm>
            <a:off x="4233524" y="3538893"/>
            <a:ext cx="219890" cy="339095"/>
            <a:chOff x="5726350" y="2028150"/>
            <a:chExt cx="312300" cy="481600"/>
          </a:xfrm>
        </p:grpSpPr>
        <p:sp>
          <p:nvSpPr>
            <p:cNvPr id="5617" name="Google Shape;5617;p7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79"/>
          <p:cNvGrpSpPr/>
          <p:nvPr/>
        </p:nvGrpSpPr>
        <p:grpSpPr>
          <a:xfrm>
            <a:off x="4593715" y="3542000"/>
            <a:ext cx="332881" cy="332881"/>
            <a:chOff x="6239925" y="2032450"/>
            <a:chExt cx="472775" cy="472775"/>
          </a:xfrm>
        </p:grpSpPr>
        <p:sp>
          <p:nvSpPr>
            <p:cNvPr id="5621" name="Google Shape;5621;p7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79"/>
          <p:cNvGrpSpPr/>
          <p:nvPr/>
        </p:nvGrpSpPr>
        <p:grpSpPr>
          <a:xfrm>
            <a:off x="5042807" y="2364092"/>
            <a:ext cx="334641" cy="185425"/>
            <a:chOff x="903075" y="2730000"/>
            <a:chExt cx="475275" cy="263350"/>
          </a:xfrm>
        </p:grpSpPr>
        <p:sp>
          <p:nvSpPr>
            <p:cNvPr id="5624" name="Google Shape;5624;p7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79"/>
          <p:cNvGrpSpPr/>
          <p:nvPr/>
        </p:nvGrpSpPr>
        <p:grpSpPr>
          <a:xfrm>
            <a:off x="1247198" y="3538814"/>
            <a:ext cx="339253" cy="339253"/>
            <a:chOff x="1492675" y="2027925"/>
            <a:chExt cx="481825" cy="481825"/>
          </a:xfrm>
        </p:grpSpPr>
        <p:sp>
          <p:nvSpPr>
            <p:cNvPr id="5628" name="Google Shape;5628;p7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79"/>
          <p:cNvGrpSpPr/>
          <p:nvPr/>
        </p:nvGrpSpPr>
        <p:grpSpPr>
          <a:xfrm>
            <a:off x="5473575" y="2287178"/>
            <a:ext cx="339253" cy="339253"/>
            <a:chOff x="1492675" y="2620775"/>
            <a:chExt cx="481825" cy="481825"/>
          </a:xfrm>
        </p:grpSpPr>
        <p:sp>
          <p:nvSpPr>
            <p:cNvPr id="5634" name="Google Shape;5634;p7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6" name="Google Shape;5636;p7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7" name="Google Shape;5637;p79"/>
          <p:cNvGrpSpPr/>
          <p:nvPr/>
        </p:nvGrpSpPr>
        <p:grpSpPr>
          <a:xfrm>
            <a:off x="6297328" y="2303161"/>
            <a:ext cx="333585" cy="307287"/>
            <a:chOff x="2682350" y="2643425"/>
            <a:chExt cx="473775" cy="436425"/>
          </a:xfrm>
        </p:grpSpPr>
        <p:sp>
          <p:nvSpPr>
            <p:cNvPr id="5638" name="Google Shape;5638;p7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79"/>
          <p:cNvGrpSpPr/>
          <p:nvPr/>
        </p:nvGrpSpPr>
        <p:grpSpPr>
          <a:xfrm>
            <a:off x="6762818" y="2287178"/>
            <a:ext cx="238531" cy="339253"/>
            <a:chOff x="3342725" y="2620775"/>
            <a:chExt cx="338775" cy="481825"/>
          </a:xfrm>
        </p:grpSpPr>
        <p:sp>
          <p:nvSpPr>
            <p:cNvPr id="5646" name="Google Shape;5646;p7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79"/>
          <p:cNvGrpSpPr/>
          <p:nvPr/>
        </p:nvGrpSpPr>
        <p:grpSpPr>
          <a:xfrm>
            <a:off x="7156568" y="2287178"/>
            <a:ext cx="278296" cy="339253"/>
            <a:chOff x="3907325" y="2620775"/>
            <a:chExt cx="395250" cy="481825"/>
          </a:xfrm>
        </p:grpSpPr>
        <p:sp>
          <p:nvSpPr>
            <p:cNvPr id="5650" name="Google Shape;5650;p7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79"/>
          <p:cNvGrpSpPr/>
          <p:nvPr/>
        </p:nvGrpSpPr>
        <p:grpSpPr>
          <a:xfrm>
            <a:off x="7549755" y="2297783"/>
            <a:ext cx="339253" cy="318042"/>
            <a:chOff x="4456875" y="2635825"/>
            <a:chExt cx="481825" cy="451700"/>
          </a:xfrm>
        </p:grpSpPr>
        <p:sp>
          <p:nvSpPr>
            <p:cNvPr id="5655" name="Google Shape;5655;p7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7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7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79"/>
          <p:cNvGrpSpPr/>
          <p:nvPr/>
        </p:nvGrpSpPr>
        <p:grpSpPr>
          <a:xfrm>
            <a:off x="7974679" y="2297783"/>
            <a:ext cx="339253" cy="318042"/>
            <a:chOff x="5049725" y="2635825"/>
            <a:chExt cx="481825" cy="451700"/>
          </a:xfrm>
        </p:grpSpPr>
        <p:sp>
          <p:nvSpPr>
            <p:cNvPr id="5662" name="Google Shape;5662;p7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7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79"/>
          <p:cNvGrpSpPr/>
          <p:nvPr/>
        </p:nvGrpSpPr>
        <p:grpSpPr>
          <a:xfrm>
            <a:off x="2375386" y="3952243"/>
            <a:ext cx="338566" cy="338373"/>
            <a:chOff x="5643000" y="2621375"/>
            <a:chExt cx="480850" cy="480575"/>
          </a:xfrm>
        </p:grpSpPr>
        <p:sp>
          <p:nvSpPr>
            <p:cNvPr id="5666" name="Google Shape;5666;p7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7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79"/>
          <p:cNvGrpSpPr/>
          <p:nvPr/>
        </p:nvGrpSpPr>
        <p:grpSpPr>
          <a:xfrm>
            <a:off x="4192782" y="3951803"/>
            <a:ext cx="339359" cy="339253"/>
            <a:chOff x="6235250" y="2620775"/>
            <a:chExt cx="481975" cy="481825"/>
          </a:xfrm>
        </p:grpSpPr>
        <p:sp>
          <p:nvSpPr>
            <p:cNvPr id="5674" name="Google Shape;5674;p7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9" name="Google Shape;5679;p7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0" name="Google Shape;5680;p79"/>
          <p:cNvGrpSpPr/>
          <p:nvPr/>
        </p:nvGrpSpPr>
        <p:grpSpPr>
          <a:xfrm>
            <a:off x="5472652" y="2711317"/>
            <a:ext cx="341101" cy="339253"/>
            <a:chOff x="1535000" y="3223325"/>
            <a:chExt cx="484450" cy="481825"/>
          </a:xfrm>
        </p:grpSpPr>
        <p:sp>
          <p:nvSpPr>
            <p:cNvPr id="5681" name="Google Shape;5681;p7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7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79"/>
          <p:cNvGrpSpPr/>
          <p:nvPr/>
        </p:nvGrpSpPr>
        <p:grpSpPr>
          <a:xfrm>
            <a:off x="5880219" y="2746618"/>
            <a:ext cx="339253" cy="268649"/>
            <a:chOff x="2085525" y="3263750"/>
            <a:chExt cx="481825" cy="381550"/>
          </a:xfrm>
        </p:grpSpPr>
        <p:sp>
          <p:nvSpPr>
            <p:cNvPr id="5685" name="Google Shape;5685;p7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7" name="Google Shape;5687;p7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8" name="Google Shape;5688;p79"/>
          <p:cNvGrpSpPr/>
          <p:nvPr/>
        </p:nvGrpSpPr>
        <p:grpSpPr>
          <a:xfrm>
            <a:off x="6711982" y="2711308"/>
            <a:ext cx="340204" cy="339271"/>
            <a:chOff x="3270450" y="3213625"/>
            <a:chExt cx="483175" cy="481850"/>
          </a:xfrm>
        </p:grpSpPr>
        <p:sp>
          <p:nvSpPr>
            <p:cNvPr id="5689" name="Google Shape;5689;p7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79"/>
          <p:cNvGrpSpPr/>
          <p:nvPr/>
        </p:nvGrpSpPr>
        <p:grpSpPr>
          <a:xfrm>
            <a:off x="7211250" y="2711317"/>
            <a:ext cx="168931" cy="339253"/>
            <a:chOff x="3984950" y="3213600"/>
            <a:chExt cx="239925" cy="481825"/>
          </a:xfrm>
        </p:grpSpPr>
        <p:sp>
          <p:nvSpPr>
            <p:cNvPr id="5692" name="Google Shape;5692;p7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4" name="Google Shape;5694;p7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6" name="Google Shape;5696;p79"/>
          <p:cNvGrpSpPr/>
          <p:nvPr/>
        </p:nvGrpSpPr>
        <p:grpSpPr>
          <a:xfrm>
            <a:off x="1874281" y="3981487"/>
            <a:ext cx="355218" cy="279880"/>
            <a:chOff x="5629975" y="3255775"/>
            <a:chExt cx="504500" cy="397500"/>
          </a:xfrm>
        </p:grpSpPr>
        <p:sp>
          <p:nvSpPr>
            <p:cNvPr id="5697" name="Google Shape;5697;p7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7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79"/>
          <p:cNvGrpSpPr/>
          <p:nvPr/>
        </p:nvGrpSpPr>
        <p:grpSpPr>
          <a:xfrm>
            <a:off x="3755839" y="3981593"/>
            <a:ext cx="340256" cy="279669"/>
            <a:chOff x="6234950" y="3255925"/>
            <a:chExt cx="483250" cy="397200"/>
          </a:xfrm>
        </p:grpSpPr>
        <p:sp>
          <p:nvSpPr>
            <p:cNvPr id="5703" name="Google Shape;5703;p7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79"/>
          <p:cNvGrpSpPr/>
          <p:nvPr/>
        </p:nvGrpSpPr>
        <p:grpSpPr>
          <a:xfrm>
            <a:off x="5051107" y="3125970"/>
            <a:ext cx="318042" cy="339253"/>
            <a:chOff x="914900" y="3806450"/>
            <a:chExt cx="451700" cy="481825"/>
          </a:xfrm>
        </p:grpSpPr>
        <p:sp>
          <p:nvSpPr>
            <p:cNvPr id="5710" name="Google Shape;5710;p7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79"/>
          <p:cNvGrpSpPr/>
          <p:nvPr/>
        </p:nvGrpSpPr>
        <p:grpSpPr>
          <a:xfrm>
            <a:off x="5470028" y="3125785"/>
            <a:ext cx="346347" cy="339623"/>
            <a:chOff x="1490050" y="3805975"/>
            <a:chExt cx="491900" cy="482350"/>
          </a:xfrm>
        </p:grpSpPr>
        <p:sp>
          <p:nvSpPr>
            <p:cNvPr id="5716" name="Google Shape;5716;p7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7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79"/>
          <p:cNvGrpSpPr/>
          <p:nvPr/>
        </p:nvGrpSpPr>
        <p:grpSpPr>
          <a:xfrm>
            <a:off x="5893896" y="3125970"/>
            <a:ext cx="311899" cy="339253"/>
            <a:chOff x="2104275" y="3806450"/>
            <a:chExt cx="442975" cy="481825"/>
          </a:xfrm>
        </p:grpSpPr>
        <p:sp>
          <p:nvSpPr>
            <p:cNvPr id="5721" name="Google Shape;5721;p7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9"/>
          <p:cNvGrpSpPr/>
          <p:nvPr/>
        </p:nvGrpSpPr>
        <p:grpSpPr>
          <a:xfrm>
            <a:off x="6317413" y="3125970"/>
            <a:ext cx="293416" cy="339253"/>
            <a:chOff x="2710875" y="3806450"/>
            <a:chExt cx="416725" cy="481825"/>
          </a:xfrm>
        </p:grpSpPr>
        <p:sp>
          <p:nvSpPr>
            <p:cNvPr id="5724" name="Google Shape;5724;p7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6" name="Google Shape;5726;p79"/>
          <p:cNvGrpSpPr/>
          <p:nvPr/>
        </p:nvGrpSpPr>
        <p:grpSpPr>
          <a:xfrm>
            <a:off x="6712457" y="3166412"/>
            <a:ext cx="339253" cy="258369"/>
            <a:chOff x="3271200" y="3863875"/>
            <a:chExt cx="481825" cy="366950"/>
          </a:xfrm>
        </p:grpSpPr>
        <p:sp>
          <p:nvSpPr>
            <p:cNvPr id="5727" name="Google Shape;5727;p7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7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79"/>
          <p:cNvGrpSpPr/>
          <p:nvPr/>
        </p:nvGrpSpPr>
        <p:grpSpPr>
          <a:xfrm>
            <a:off x="7147952" y="3126199"/>
            <a:ext cx="295528" cy="338795"/>
            <a:chOff x="3895050" y="3806775"/>
            <a:chExt cx="419725" cy="481175"/>
          </a:xfrm>
        </p:grpSpPr>
        <p:sp>
          <p:nvSpPr>
            <p:cNvPr id="5730" name="Google Shape;5730;p7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79"/>
          <p:cNvGrpSpPr/>
          <p:nvPr/>
        </p:nvGrpSpPr>
        <p:grpSpPr>
          <a:xfrm>
            <a:off x="7551234" y="3125979"/>
            <a:ext cx="336296" cy="339235"/>
            <a:chOff x="4464775" y="3806475"/>
            <a:chExt cx="477625" cy="481800"/>
          </a:xfrm>
        </p:grpSpPr>
        <p:sp>
          <p:nvSpPr>
            <p:cNvPr id="5733" name="Google Shape;5733;p7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79"/>
          <p:cNvGrpSpPr/>
          <p:nvPr/>
        </p:nvGrpSpPr>
        <p:grpSpPr>
          <a:xfrm>
            <a:off x="7974679" y="3125970"/>
            <a:ext cx="339253" cy="339253"/>
            <a:chOff x="5049725" y="3806450"/>
            <a:chExt cx="481825" cy="481825"/>
          </a:xfrm>
        </p:grpSpPr>
        <p:sp>
          <p:nvSpPr>
            <p:cNvPr id="5740" name="Google Shape;5740;p7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79"/>
          <p:cNvGrpSpPr/>
          <p:nvPr/>
        </p:nvGrpSpPr>
        <p:grpSpPr>
          <a:xfrm>
            <a:off x="1461983" y="3951798"/>
            <a:ext cx="339253" cy="339253"/>
            <a:chOff x="5651375" y="3806450"/>
            <a:chExt cx="481825" cy="481825"/>
          </a:xfrm>
        </p:grpSpPr>
        <p:sp>
          <p:nvSpPr>
            <p:cNvPr id="5744" name="Google Shape;5744;p7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79"/>
          <p:cNvGrpSpPr/>
          <p:nvPr/>
        </p:nvGrpSpPr>
        <p:grpSpPr>
          <a:xfrm>
            <a:off x="3360663" y="3953787"/>
            <a:ext cx="298503" cy="335275"/>
            <a:chOff x="6264300" y="3809300"/>
            <a:chExt cx="423950" cy="476175"/>
          </a:xfrm>
        </p:grpSpPr>
        <p:sp>
          <p:nvSpPr>
            <p:cNvPr id="5749" name="Google Shape;5749;p7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79"/>
          <p:cNvGrpSpPr/>
          <p:nvPr/>
        </p:nvGrpSpPr>
        <p:grpSpPr>
          <a:xfrm>
            <a:off x="5039841" y="3538881"/>
            <a:ext cx="340573" cy="339271"/>
            <a:chOff x="898875" y="4399275"/>
            <a:chExt cx="483700" cy="481850"/>
          </a:xfrm>
        </p:grpSpPr>
        <p:sp>
          <p:nvSpPr>
            <p:cNvPr id="5753" name="Google Shape;5753;p7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79"/>
          <p:cNvGrpSpPr/>
          <p:nvPr/>
        </p:nvGrpSpPr>
        <p:grpSpPr>
          <a:xfrm>
            <a:off x="5473575" y="3554133"/>
            <a:ext cx="339253" cy="308765"/>
            <a:chOff x="1492675" y="4420975"/>
            <a:chExt cx="481825" cy="438525"/>
          </a:xfrm>
        </p:grpSpPr>
        <p:sp>
          <p:nvSpPr>
            <p:cNvPr id="5762" name="Google Shape;5762;p7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7" name="Google Shape;5767;p79"/>
          <p:cNvGrpSpPr/>
          <p:nvPr/>
        </p:nvGrpSpPr>
        <p:grpSpPr>
          <a:xfrm>
            <a:off x="5878556" y="3539558"/>
            <a:ext cx="342580" cy="337915"/>
            <a:chOff x="2084100" y="4400250"/>
            <a:chExt cx="486550" cy="479925"/>
          </a:xfrm>
        </p:grpSpPr>
        <p:sp>
          <p:nvSpPr>
            <p:cNvPr id="5768" name="Google Shape;5768;p7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7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79"/>
          <p:cNvGrpSpPr/>
          <p:nvPr/>
        </p:nvGrpSpPr>
        <p:grpSpPr>
          <a:xfrm>
            <a:off x="6315036" y="3538907"/>
            <a:ext cx="298169" cy="339218"/>
            <a:chOff x="2707950" y="4399325"/>
            <a:chExt cx="423475" cy="481775"/>
          </a:xfrm>
        </p:grpSpPr>
        <p:sp>
          <p:nvSpPr>
            <p:cNvPr id="5775" name="Google Shape;5775;p7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79"/>
          <p:cNvGrpSpPr/>
          <p:nvPr/>
        </p:nvGrpSpPr>
        <p:grpSpPr>
          <a:xfrm>
            <a:off x="6744555" y="3538881"/>
            <a:ext cx="275057" cy="339271"/>
            <a:chOff x="3330525" y="4399275"/>
            <a:chExt cx="390650" cy="481850"/>
          </a:xfrm>
        </p:grpSpPr>
        <p:sp>
          <p:nvSpPr>
            <p:cNvPr id="5788" name="Google Shape;5788;p7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79"/>
          <p:cNvGrpSpPr/>
          <p:nvPr/>
        </p:nvGrpSpPr>
        <p:grpSpPr>
          <a:xfrm>
            <a:off x="7169084" y="3538890"/>
            <a:ext cx="253265" cy="339253"/>
            <a:chOff x="3938800" y="4399275"/>
            <a:chExt cx="359700" cy="481825"/>
          </a:xfrm>
        </p:grpSpPr>
        <p:sp>
          <p:nvSpPr>
            <p:cNvPr id="5796" name="Google Shape;5796;p7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79"/>
          <p:cNvGrpSpPr/>
          <p:nvPr/>
        </p:nvGrpSpPr>
        <p:grpSpPr>
          <a:xfrm>
            <a:off x="7639862" y="3538890"/>
            <a:ext cx="159039" cy="339253"/>
            <a:chOff x="4584850" y="4399275"/>
            <a:chExt cx="225875" cy="481825"/>
          </a:xfrm>
        </p:grpSpPr>
        <p:sp>
          <p:nvSpPr>
            <p:cNvPr id="5802" name="Google Shape;5802;p7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4" name="Google Shape;5804;p7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5" name="Google Shape;5805;p79"/>
          <p:cNvGrpSpPr/>
          <p:nvPr/>
        </p:nvGrpSpPr>
        <p:grpSpPr>
          <a:xfrm>
            <a:off x="1049680" y="3951795"/>
            <a:ext cx="339253" cy="339253"/>
            <a:chOff x="5642550" y="4399275"/>
            <a:chExt cx="481825" cy="481825"/>
          </a:xfrm>
        </p:grpSpPr>
        <p:sp>
          <p:nvSpPr>
            <p:cNvPr id="5806" name="Google Shape;5806;p7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79"/>
          <p:cNvGrpSpPr/>
          <p:nvPr/>
        </p:nvGrpSpPr>
        <p:grpSpPr>
          <a:xfrm>
            <a:off x="2859815" y="3963703"/>
            <a:ext cx="363316" cy="315437"/>
            <a:chOff x="6218300" y="4416175"/>
            <a:chExt cx="516000" cy="448000"/>
          </a:xfrm>
        </p:grpSpPr>
        <p:sp>
          <p:nvSpPr>
            <p:cNvPr id="5809" name="Google Shape;5809;p7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2" name="Google Shape;5812;p79"/>
          <p:cNvGrpSpPr/>
          <p:nvPr/>
        </p:nvGrpSpPr>
        <p:grpSpPr>
          <a:xfrm>
            <a:off x="5918879" y="3951792"/>
            <a:ext cx="339253" cy="339253"/>
            <a:chOff x="899850" y="4992125"/>
            <a:chExt cx="481825" cy="481825"/>
          </a:xfrm>
        </p:grpSpPr>
        <p:sp>
          <p:nvSpPr>
            <p:cNvPr id="5813" name="Google Shape;5813;p7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6" name="Google Shape;5816;p79"/>
          <p:cNvGrpSpPr/>
          <p:nvPr/>
        </p:nvGrpSpPr>
        <p:grpSpPr>
          <a:xfrm>
            <a:off x="5461708" y="3951792"/>
            <a:ext cx="339253" cy="339253"/>
            <a:chOff x="1492675" y="4992125"/>
            <a:chExt cx="481825" cy="481825"/>
          </a:xfrm>
        </p:grpSpPr>
        <p:sp>
          <p:nvSpPr>
            <p:cNvPr id="5817" name="Google Shape;5817;p7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79"/>
          <p:cNvGrpSpPr/>
          <p:nvPr/>
        </p:nvGrpSpPr>
        <p:grpSpPr>
          <a:xfrm>
            <a:off x="5004462" y="3951792"/>
            <a:ext cx="339253" cy="339253"/>
            <a:chOff x="2085525" y="4992125"/>
            <a:chExt cx="481825" cy="481825"/>
          </a:xfrm>
        </p:grpSpPr>
        <p:sp>
          <p:nvSpPr>
            <p:cNvPr id="5820" name="Google Shape;5820;p7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2" name="Google Shape;5822;p79"/>
          <p:cNvGrpSpPr/>
          <p:nvPr/>
        </p:nvGrpSpPr>
        <p:grpSpPr>
          <a:xfrm>
            <a:off x="6833221" y="3951792"/>
            <a:ext cx="339253" cy="339253"/>
            <a:chOff x="2678350" y="4992125"/>
            <a:chExt cx="481825" cy="481825"/>
          </a:xfrm>
        </p:grpSpPr>
        <p:sp>
          <p:nvSpPr>
            <p:cNvPr id="5823" name="Google Shape;5823;p7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6" name="Google Shape;5826;p79"/>
          <p:cNvGrpSpPr/>
          <p:nvPr/>
        </p:nvGrpSpPr>
        <p:grpSpPr>
          <a:xfrm>
            <a:off x="4628816" y="3951792"/>
            <a:ext cx="339253" cy="339253"/>
            <a:chOff x="3271200" y="4992125"/>
            <a:chExt cx="481825" cy="481825"/>
          </a:xfrm>
        </p:grpSpPr>
        <p:sp>
          <p:nvSpPr>
            <p:cNvPr id="5827" name="Google Shape;5827;p7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0" name="Google Shape;5830;p79"/>
          <p:cNvGrpSpPr/>
          <p:nvPr/>
        </p:nvGrpSpPr>
        <p:grpSpPr>
          <a:xfrm>
            <a:off x="7290263" y="3952822"/>
            <a:ext cx="339411" cy="337193"/>
            <a:chOff x="3863900" y="4993625"/>
            <a:chExt cx="482050" cy="478900"/>
          </a:xfrm>
        </p:grpSpPr>
        <p:sp>
          <p:nvSpPr>
            <p:cNvPr id="5831" name="Google Shape;5831;p7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79"/>
          <p:cNvGrpSpPr/>
          <p:nvPr/>
        </p:nvGrpSpPr>
        <p:grpSpPr>
          <a:xfrm>
            <a:off x="7747437" y="3952822"/>
            <a:ext cx="339411" cy="337193"/>
            <a:chOff x="4456725" y="4993625"/>
            <a:chExt cx="482050" cy="478900"/>
          </a:xfrm>
        </p:grpSpPr>
        <p:sp>
          <p:nvSpPr>
            <p:cNvPr id="5836" name="Google Shape;5836;p7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79"/>
          <p:cNvGrpSpPr/>
          <p:nvPr/>
        </p:nvGrpSpPr>
        <p:grpSpPr>
          <a:xfrm>
            <a:off x="6376030" y="3952813"/>
            <a:ext cx="339411" cy="337211"/>
            <a:chOff x="5049575" y="4993600"/>
            <a:chExt cx="482050" cy="478925"/>
          </a:xfrm>
        </p:grpSpPr>
        <p:sp>
          <p:nvSpPr>
            <p:cNvPr id="5841" name="Google Shape;5841;p7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26"/>
          <p:cNvSpPr/>
          <p:nvPr/>
        </p:nvSpPr>
        <p:spPr>
          <a:xfrm>
            <a:off x="0" y="0"/>
            <a:ext cx="3780300" cy="5143500"/>
          </a:xfrm>
          <a:prstGeom prst="snip1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txBox="1"/>
          <p:nvPr>
            <p:ph type="title"/>
          </p:nvPr>
        </p:nvSpPr>
        <p:spPr>
          <a:xfrm>
            <a:off x="4975350" y="1729950"/>
            <a:ext cx="3697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Integração</a:t>
            </a:r>
            <a:endParaRPr/>
          </a:p>
        </p:txBody>
      </p:sp>
      <p:sp>
        <p:nvSpPr>
          <p:cNvPr id="274" name="Google Shape;274;p26"/>
          <p:cNvSpPr txBox="1"/>
          <p:nvPr>
            <p:ph idx="1" type="subTitle"/>
          </p:nvPr>
        </p:nvSpPr>
        <p:spPr>
          <a:xfrm>
            <a:off x="4975350" y="2819650"/>
            <a:ext cx="3123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Integração dos sistemas</a:t>
            </a:r>
            <a:r>
              <a:rPr lang="en"/>
              <a:t> </a:t>
            </a:r>
            <a:endParaRPr/>
          </a:p>
          <a:p>
            <a:pPr indent="0" lvl="0" marL="0" rtl="0" algn="l">
              <a:spcBef>
                <a:spcPts val="0"/>
              </a:spcBef>
              <a:spcAft>
                <a:spcPts val="0"/>
              </a:spcAft>
              <a:buNone/>
            </a:pPr>
            <a:r>
              <a:t/>
            </a:r>
            <a:endParaRPr/>
          </a:p>
        </p:txBody>
      </p:sp>
      <p:pic>
        <p:nvPicPr>
          <p:cNvPr id="275" name="Google Shape;275;p26"/>
          <p:cNvPicPr preferRelativeResize="0"/>
          <p:nvPr/>
        </p:nvPicPr>
        <p:blipFill>
          <a:blip r:embed="rId3">
            <a:alphaModFix amt="46000"/>
          </a:blip>
          <a:stretch>
            <a:fillRect/>
          </a:stretch>
        </p:blipFill>
        <p:spPr>
          <a:xfrm>
            <a:off x="-1606600" y="0"/>
            <a:ext cx="5386900" cy="5230250"/>
          </a:xfrm>
          <a:prstGeom prst="rect">
            <a:avLst/>
          </a:prstGeom>
          <a:noFill/>
          <a:ln>
            <a:noFill/>
          </a:ln>
        </p:spPr>
      </p:pic>
      <p:sp>
        <p:nvSpPr>
          <p:cNvPr id="276" name="Google Shape;276;p26"/>
          <p:cNvSpPr txBox="1"/>
          <p:nvPr>
            <p:ph idx="2" type="title"/>
          </p:nvPr>
        </p:nvSpPr>
        <p:spPr>
          <a:xfrm rot="-5400000">
            <a:off x="2813550" y="1581925"/>
            <a:ext cx="2257200" cy="20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48" name="Shape 5848"/>
        <p:cNvGrpSpPr/>
        <p:nvPr/>
      </p:nvGrpSpPr>
      <p:grpSpPr>
        <a:xfrm>
          <a:off x="0" y="0"/>
          <a:ext cx="0" cy="0"/>
          <a:chOff x="0" y="0"/>
          <a:chExt cx="0" cy="0"/>
        </a:xfrm>
      </p:grpSpPr>
      <p:sp>
        <p:nvSpPr>
          <p:cNvPr id="5849" name="Google Shape;5849;p80"/>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50" name="Google Shape;5850;p80"/>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51" name="Google Shape;5851;p80"/>
          <p:cNvGrpSpPr/>
          <p:nvPr/>
        </p:nvGrpSpPr>
        <p:grpSpPr>
          <a:xfrm>
            <a:off x="876361" y="1533504"/>
            <a:ext cx="322099" cy="370529"/>
            <a:chOff x="-42971725" y="3217825"/>
            <a:chExt cx="275675" cy="317125"/>
          </a:xfrm>
        </p:grpSpPr>
        <p:sp>
          <p:nvSpPr>
            <p:cNvPr id="5852" name="Google Shape;5852;p8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80"/>
          <p:cNvGrpSpPr/>
          <p:nvPr/>
        </p:nvGrpSpPr>
        <p:grpSpPr>
          <a:xfrm>
            <a:off x="848276" y="2002160"/>
            <a:ext cx="378270" cy="337551"/>
            <a:chOff x="-42996150" y="3612600"/>
            <a:chExt cx="323750" cy="288900"/>
          </a:xfrm>
        </p:grpSpPr>
        <p:sp>
          <p:nvSpPr>
            <p:cNvPr id="5856" name="Google Shape;5856;p8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80"/>
          <p:cNvGrpSpPr/>
          <p:nvPr/>
        </p:nvGrpSpPr>
        <p:grpSpPr>
          <a:xfrm>
            <a:off x="851036" y="2411530"/>
            <a:ext cx="372749" cy="370909"/>
            <a:chOff x="-42994575" y="3950300"/>
            <a:chExt cx="319025" cy="317450"/>
          </a:xfrm>
        </p:grpSpPr>
        <p:sp>
          <p:nvSpPr>
            <p:cNvPr id="5860" name="Google Shape;5860;p8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0"/>
          <p:cNvGrpSpPr/>
          <p:nvPr/>
        </p:nvGrpSpPr>
        <p:grpSpPr>
          <a:xfrm>
            <a:off x="3004431" y="1558362"/>
            <a:ext cx="371785" cy="370879"/>
            <a:chOff x="-41111350" y="3239100"/>
            <a:chExt cx="318200" cy="317425"/>
          </a:xfrm>
        </p:grpSpPr>
        <p:sp>
          <p:nvSpPr>
            <p:cNvPr id="5864" name="Google Shape;5864;p8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0"/>
          <p:cNvGrpSpPr/>
          <p:nvPr/>
        </p:nvGrpSpPr>
        <p:grpSpPr>
          <a:xfrm>
            <a:off x="3000751" y="1993894"/>
            <a:ext cx="379146" cy="370967"/>
            <a:chOff x="-41117650" y="3605525"/>
            <a:chExt cx="324500" cy="317500"/>
          </a:xfrm>
        </p:grpSpPr>
        <p:sp>
          <p:nvSpPr>
            <p:cNvPr id="5869" name="Google Shape;5869;p8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80"/>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3" name="Google Shape;5873;p80"/>
          <p:cNvGrpSpPr/>
          <p:nvPr/>
        </p:nvGrpSpPr>
        <p:grpSpPr>
          <a:xfrm>
            <a:off x="1827005" y="2885417"/>
            <a:ext cx="216271" cy="371814"/>
            <a:chOff x="-39205300" y="3220175"/>
            <a:chExt cx="185100" cy="318225"/>
          </a:xfrm>
        </p:grpSpPr>
        <p:sp>
          <p:nvSpPr>
            <p:cNvPr id="5874" name="Google Shape;5874;p8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0"/>
          <p:cNvGrpSpPr/>
          <p:nvPr/>
        </p:nvGrpSpPr>
        <p:grpSpPr>
          <a:xfrm>
            <a:off x="1792533" y="3345488"/>
            <a:ext cx="300016" cy="369273"/>
            <a:chOff x="-39248625" y="3588600"/>
            <a:chExt cx="256775" cy="316050"/>
          </a:xfrm>
        </p:grpSpPr>
        <p:sp>
          <p:nvSpPr>
            <p:cNvPr id="5877" name="Google Shape;5877;p8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80"/>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0"/>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80"/>
          <p:cNvGrpSpPr/>
          <p:nvPr/>
        </p:nvGrpSpPr>
        <p:grpSpPr>
          <a:xfrm>
            <a:off x="1243246" y="1533504"/>
            <a:ext cx="429504" cy="370879"/>
            <a:chOff x="-42651700" y="3217825"/>
            <a:chExt cx="367600" cy="317425"/>
          </a:xfrm>
        </p:grpSpPr>
        <p:sp>
          <p:nvSpPr>
            <p:cNvPr id="5882" name="Google Shape;5882;p8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80"/>
          <p:cNvGrpSpPr/>
          <p:nvPr/>
        </p:nvGrpSpPr>
        <p:grpSpPr>
          <a:xfrm>
            <a:off x="1278678" y="1973154"/>
            <a:ext cx="358640" cy="363226"/>
            <a:chOff x="-42617300" y="3587775"/>
            <a:chExt cx="306950" cy="310875"/>
          </a:xfrm>
        </p:grpSpPr>
        <p:sp>
          <p:nvSpPr>
            <p:cNvPr id="5887" name="Google Shape;5887;p8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9" name="Google Shape;5889;p80"/>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80"/>
          <p:cNvGrpSpPr/>
          <p:nvPr/>
        </p:nvGrpSpPr>
        <p:grpSpPr>
          <a:xfrm>
            <a:off x="3450506" y="1557895"/>
            <a:ext cx="376926" cy="370324"/>
            <a:chOff x="-40748275" y="3238700"/>
            <a:chExt cx="322600" cy="316950"/>
          </a:xfrm>
        </p:grpSpPr>
        <p:sp>
          <p:nvSpPr>
            <p:cNvPr id="5891" name="Google Shape;5891;p8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0"/>
          <p:cNvGrpSpPr/>
          <p:nvPr/>
        </p:nvGrpSpPr>
        <p:grpSpPr>
          <a:xfrm>
            <a:off x="3453062" y="2025879"/>
            <a:ext cx="371814" cy="338690"/>
            <a:chOff x="-40745125" y="3632900"/>
            <a:chExt cx="318225" cy="289875"/>
          </a:xfrm>
        </p:grpSpPr>
        <p:sp>
          <p:nvSpPr>
            <p:cNvPr id="5898" name="Google Shape;5898;p8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80"/>
          <p:cNvGrpSpPr/>
          <p:nvPr/>
        </p:nvGrpSpPr>
        <p:grpSpPr>
          <a:xfrm>
            <a:off x="3457209" y="2437089"/>
            <a:ext cx="363518" cy="370178"/>
            <a:chOff x="-40742750" y="3972175"/>
            <a:chExt cx="311125" cy="316825"/>
          </a:xfrm>
        </p:grpSpPr>
        <p:sp>
          <p:nvSpPr>
            <p:cNvPr id="5906" name="Google Shape;5906;p8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0"/>
          <p:cNvGrpSpPr/>
          <p:nvPr/>
        </p:nvGrpSpPr>
        <p:grpSpPr>
          <a:xfrm>
            <a:off x="2239871" y="2887257"/>
            <a:ext cx="266892" cy="369974"/>
            <a:chOff x="-38860325" y="3221750"/>
            <a:chExt cx="228425" cy="316650"/>
          </a:xfrm>
        </p:grpSpPr>
        <p:sp>
          <p:nvSpPr>
            <p:cNvPr id="5909" name="Google Shape;5909;p8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0"/>
          <p:cNvGrpSpPr/>
          <p:nvPr/>
        </p:nvGrpSpPr>
        <p:grpSpPr>
          <a:xfrm>
            <a:off x="2190678" y="3349314"/>
            <a:ext cx="380081" cy="367111"/>
            <a:chOff x="-38905225" y="3591875"/>
            <a:chExt cx="325300" cy="314200"/>
          </a:xfrm>
        </p:grpSpPr>
        <p:sp>
          <p:nvSpPr>
            <p:cNvPr id="5914" name="Google Shape;5914;p8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7" name="Google Shape;5917;p80"/>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80"/>
          <p:cNvGrpSpPr/>
          <p:nvPr/>
        </p:nvGrpSpPr>
        <p:grpSpPr>
          <a:xfrm>
            <a:off x="3997427" y="3334394"/>
            <a:ext cx="290815" cy="369740"/>
            <a:chOff x="-37370925" y="3579105"/>
            <a:chExt cx="248900" cy="316450"/>
          </a:xfrm>
        </p:grpSpPr>
        <p:sp>
          <p:nvSpPr>
            <p:cNvPr id="5919" name="Google Shape;5919;p8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80"/>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0"/>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80"/>
          <p:cNvGrpSpPr/>
          <p:nvPr/>
        </p:nvGrpSpPr>
        <p:grpSpPr>
          <a:xfrm>
            <a:off x="1690803" y="2412465"/>
            <a:ext cx="371814" cy="369974"/>
            <a:chOff x="-42259725" y="3951100"/>
            <a:chExt cx="318225" cy="316650"/>
          </a:xfrm>
        </p:grpSpPr>
        <p:sp>
          <p:nvSpPr>
            <p:cNvPr id="5924" name="Google Shape;5924;p8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80"/>
          <p:cNvGrpSpPr/>
          <p:nvPr/>
        </p:nvGrpSpPr>
        <p:grpSpPr>
          <a:xfrm>
            <a:off x="3889164" y="1591486"/>
            <a:ext cx="370879" cy="337755"/>
            <a:chOff x="-40378075" y="3267450"/>
            <a:chExt cx="317425" cy="289075"/>
          </a:xfrm>
        </p:grpSpPr>
        <p:sp>
          <p:nvSpPr>
            <p:cNvPr id="5927" name="Google Shape;5927;p8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80"/>
          <p:cNvGrpSpPr/>
          <p:nvPr/>
        </p:nvGrpSpPr>
        <p:grpSpPr>
          <a:xfrm>
            <a:off x="3892830" y="1992754"/>
            <a:ext cx="363548" cy="369974"/>
            <a:chOff x="-40372575" y="3604550"/>
            <a:chExt cx="311150" cy="316650"/>
          </a:xfrm>
        </p:grpSpPr>
        <p:sp>
          <p:nvSpPr>
            <p:cNvPr id="5932" name="Google Shape;5932;p8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5" name="Google Shape;5935;p80"/>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6" name="Google Shape;5936;p80"/>
          <p:cNvGrpSpPr/>
          <p:nvPr/>
        </p:nvGrpSpPr>
        <p:grpSpPr>
          <a:xfrm>
            <a:off x="2616780" y="2885417"/>
            <a:ext cx="399038" cy="372165"/>
            <a:chOff x="-38542250" y="3220175"/>
            <a:chExt cx="341525" cy="318525"/>
          </a:xfrm>
        </p:grpSpPr>
        <p:sp>
          <p:nvSpPr>
            <p:cNvPr id="5937" name="Google Shape;5937;p8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0"/>
          <p:cNvGrpSpPr/>
          <p:nvPr/>
        </p:nvGrpSpPr>
        <p:grpSpPr>
          <a:xfrm>
            <a:off x="2638712" y="3344787"/>
            <a:ext cx="369974" cy="369068"/>
            <a:chOff x="-38537400" y="3588000"/>
            <a:chExt cx="316650" cy="315875"/>
          </a:xfrm>
        </p:grpSpPr>
        <p:sp>
          <p:nvSpPr>
            <p:cNvPr id="5941" name="Google Shape;5941;p8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0"/>
          <p:cNvGrpSpPr/>
          <p:nvPr/>
        </p:nvGrpSpPr>
        <p:grpSpPr>
          <a:xfrm>
            <a:off x="2637792" y="3802316"/>
            <a:ext cx="371814" cy="369974"/>
            <a:chOff x="-38538975" y="3954250"/>
            <a:chExt cx="318225" cy="316650"/>
          </a:xfrm>
        </p:grpSpPr>
        <p:sp>
          <p:nvSpPr>
            <p:cNvPr id="5946" name="Google Shape;5946;p8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0"/>
          <p:cNvGrpSpPr/>
          <p:nvPr/>
        </p:nvGrpSpPr>
        <p:grpSpPr>
          <a:xfrm>
            <a:off x="3955104" y="3797243"/>
            <a:ext cx="375465" cy="371814"/>
            <a:chOff x="-37385100" y="3949908"/>
            <a:chExt cx="321350" cy="318225"/>
          </a:xfrm>
        </p:grpSpPr>
        <p:sp>
          <p:nvSpPr>
            <p:cNvPr id="5949" name="Google Shape;5949;p8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0"/>
          <p:cNvGrpSpPr/>
          <p:nvPr/>
        </p:nvGrpSpPr>
        <p:grpSpPr>
          <a:xfrm>
            <a:off x="2130763" y="1532803"/>
            <a:ext cx="370909" cy="370675"/>
            <a:chOff x="-41895050" y="3217225"/>
            <a:chExt cx="317450" cy="317250"/>
          </a:xfrm>
        </p:grpSpPr>
        <p:sp>
          <p:nvSpPr>
            <p:cNvPr id="5952" name="Google Shape;5952;p8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0"/>
          <p:cNvGrpSpPr/>
          <p:nvPr/>
        </p:nvGrpSpPr>
        <p:grpSpPr>
          <a:xfrm>
            <a:off x="2130310" y="1969737"/>
            <a:ext cx="371814" cy="369974"/>
            <a:chOff x="-41893475" y="3584850"/>
            <a:chExt cx="318225" cy="316650"/>
          </a:xfrm>
        </p:grpSpPr>
        <p:sp>
          <p:nvSpPr>
            <p:cNvPr id="5958" name="Google Shape;5958;p8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80"/>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0"/>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80"/>
          <p:cNvGrpSpPr/>
          <p:nvPr/>
        </p:nvGrpSpPr>
        <p:grpSpPr>
          <a:xfrm>
            <a:off x="900338" y="3365029"/>
            <a:ext cx="337522" cy="370909"/>
            <a:chOff x="-39998250" y="3605325"/>
            <a:chExt cx="288875" cy="317450"/>
          </a:xfrm>
        </p:grpSpPr>
        <p:sp>
          <p:nvSpPr>
            <p:cNvPr id="5965" name="Google Shape;5965;p8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0"/>
          <p:cNvGrpSpPr/>
          <p:nvPr/>
        </p:nvGrpSpPr>
        <p:grpSpPr>
          <a:xfrm>
            <a:off x="884112" y="3823493"/>
            <a:ext cx="369974" cy="369945"/>
            <a:chOff x="-40011050" y="3972375"/>
            <a:chExt cx="316650" cy="316625"/>
          </a:xfrm>
        </p:grpSpPr>
        <p:sp>
          <p:nvSpPr>
            <p:cNvPr id="5968" name="Google Shape;5968;p8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0"/>
          <p:cNvGrpSpPr/>
          <p:nvPr/>
        </p:nvGrpSpPr>
        <p:grpSpPr>
          <a:xfrm>
            <a:off x="3116043" y="2888192"/>
            <a:ext cx="266921" cy="369039"/>
            <a:chOff x="-38129425" y="3222550"/>
            <a:chExt cx="228450" cy="315850"/>
          </a:xfrm>
        </p:grpSpPr>
        <p:sp>
          <p:nvSpPr>
            <p:cNvPr id="5971" name="Google Shape;5971;p8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0"/>
          <p:cNvGrpSpPr/>
          <p:nvPr/>
        </p:nvGrpSpPr>
        <p:grpSpPr>
          <a:xfrm>
            <a:off x="3071012" y="3344787"/>
            <a:ext cx="371785" cy="369974"/>
            <a:chOff x="-38172725" y="3588000"/>
            <a:chExt cx="318200" cy="316650"/>
          </a:xfrm>
        </p:grpSpPr>
        <p:sp>
          <p:nvSpPr>
            <p:cNvPr id="5974" name="Google Shape;5974;p8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80"/>
          <p:cNvGrpSpPr/>
          <p:nvPr/>
        </p:nvGrpSpPr>
        <p:grpSpPr>
          <a:xfrm>
            <a:off x="3146914" y="3803222"/>
            <a:ext cx="219981" cy="369974"/>
            <a:chOff x="-38109725" y="3955025"/>
            <a:chExt cx="188275" cy="316650"/>
          </a:xfrm>
        </p:grpSpPr>
        <p:sp>
          <p:nvSpPr>
            <p:cNvPr id="5983" name="Google Shape;5983;p8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80"/>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80"/>
          <p:cNvGrpSpPr/>
          <p:nvPr/>
        </p:nvGrpSpPr>
        <p:grpSpPr>
          <a:xfrm>
            <a:off x="2562313" y="1534643"/>
            <a:ext cx="373654" cy="369068"/>
            <a:chOff x="-41530375" y="3218800"/>
            <a:chExt cx="319800" cy="315875"/>
          </a:xfrm>
        </p:grpSpPr>
        <p:sp>
          <p:nvSpPr>
            <p:cNvPr id="5987" name="Google Shape;5987;p8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80"/>
          <p:cNvGrpSpPr/>
          <p:nvPr/>
        </p:nvGrpSpPr>
        <p:grpSpPr>
          <a:xfrm>
            <a:off x="2564607" y="2049801"/>
            <a:ext cx="369068" cy="289004"/>
            <a:chOff x="-41526450" y="3653375"/>
            <a:chExt cx="315875" cy="247350"/>
          </a:xfrm>
        </p:grpSpPr>
        <p:sp>
          <p:nvSpPr>
            <p:cNvPr id="5990" name="Google Shape;5990;p8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0"/>
          <p:cNvGrpSpPr/>
          <p:nvPr/>
        </p:nvGrpSpPr>
        <p:grpSpPr>
          <a:xfrm>
            <a:off x="2565994" y="2412465"/>
            <a:ext cx="366293" cy="369974"/>
            <a:chOff x="-41526450" y="3951100"/>
            <a:chExt cx="313500" cy="316650"/>
          </a:xfrm>
        </p:grpSpPr>
        <p:sp>
          <p:nvSpPr>
            <p:cNvPr id="5993" name="Google Shape;5993;p8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0"/>
          <p:cNvGrpSpPr/>
          <p:nvPr/>
        </p:nvGrpSpPr>
        <p:grpSpPr>
          <a:xfrm>
            <a:off x="1331249" y="2906594"/>
            <a:ext cx="339595" cy="371814"/>
            <a:chOff x="-39625900" y="3238300"/>
            <a:chExt cx="290650" cy="318225"/>
          </a:xfrm>
        </p:grpSpPr>
        <p:sp>
          <p:nvSpPr>
            <p:cNvPr id="5997" name="Google Shape;5997;p8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9" name="Google Shape;5999;p80"/>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80"/>
          <p:cNvGrpSpPr/>
          <p:nvPr/>
        </p:nvGrpSpPr>
        <p:grpSpPr>
          <a:xfrm>
            <a:off x="1325300" y="3823055"/>
            <a:ext cx="366293" cy="370441"/>
            <a:chOff x="-39647175" y="3972000"/>
            <a:chExt cx="313500" cy="317050"/>
          </a:xfrm>
        </p:grpSpPr>
        <p:sp>
          <p:nvSpPr>
            <p:cNvPr id="6001" name="Google Shape;6001;p8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0"/>
          <p:cNvGrpSpPr/>
          <p:nvPr/>
        </p:nvGrpSpPr>
        <p:grpSpPr>
          <a:xfrm>
            <a:off x="3494427" y="2887053"/>
            <a:ext cx="375495" cy="370879"/>
            <a:chOff x="-37808850" y="3221575"/>
            <a:chExt cx="321375" cy="317425"/>
          </a:xfrm>
        </p:grpSpPr>
        <p:sp>
          <p:nvSpPr>
            <p:cNvPr id="6005" name="Google Shape;6005;p8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0"/>
          <p:cNvGrpSpPr/>
          <p:nvPr/>
        </p:nvGrpSpPr>
        <p:grpSpPr>
          <a:xfrm>
            <a:off x="3503201" y="3409084"/>
            <a:ext cx="372749" cy="241158"/>
            <a:chOff x="-37806500" y="3643030"/>
            <a:chExt cx="319025" cy="206400"/>
          </a:xfrm>
        </p:grpSpPr>
        <p:sp>
          <p:nvSpPr>
            <p:cNvPr id="6008" name="Google Shape;6008;p8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80"/>
          <p:cNvGrpSpPr/>
          <p:nvPr/>
        </p:nvGrpSpPr>
        <p:grpSpPr>
          <a:xfrm>
            <a:off x="3505508" y="3801381"/>
            <a:ext cx="368134" cy="371814"/>
            <a:chOff x="-37804925" y="3953450"/>
            <a:chExt cx="315075" cy="318225"/>
          </a:xfrm>
        </p:grpSpPr>
        <p:sp>
          <p:nvSpPr>
            <p:cNvPr id="6011" name="Google Shape;6011;p8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80"/>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80"/>
          <p:cNvGrpSpPr/>
          <p:nvPr/>
        </p:nvGrpSpPr>
        <p:grpSpPr>
          <a:xfrm>
            <a:off x="4860977" y="1553988"/>
            <a:ext cx="355663" cy="308725"/>
            <a:chOff x="-28462125" y="3199700"/>
            <a:chExt cx="298550" cy="259150"/>
          </a:xfrm>
        </p:grpSpPr>
        <p:sp>
          <p:nvSpPr>
            <p:cNvPr id="6016" name="Google Shape;6016;p8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80"/>
          <p:cNvGrpSpPr/>
          <p:nvPr/>
        </p:nvGrpSpPr>
        <p:grpSpPr>
          <a:xfrm>
            <a:off x="4861930" y="1988678"/>
            <a:ext cx="353757" cy="352833"/>
            <a:chOff x="-28461325" y="3545475"/>
            <a:chExt cx="296950" cy="296175"/>
          </a:xfrm>
        </p:grpSpPr>
        <p:sp>
          <p:nvSpPr>
            <p:cNvPr id="6020" name="Google Shape;6020;p8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0"/>
          <p:cNvGrpSpPr/>
          <p:nvPr/>
        </p:nvGrpSpPr>
        <p:grpSpPr>
          <a:xfrm>
            <a:off x="4858162" y="2438722"/>
            <a:ext cx="361292" cy="352803"/>
            <a:chOff x="-28463700" y="3914875"/>
            <a:chExt cx="303275" cy="296150"/>
          </a:xfrm>
        </p:grpSpPr>
        <p:sp>
          <p:nvSpPr>
            <p:cNvPr id="6027" name="Google Shape;6027;p8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80"/>
          <p:cNvGrpSpPr/>
          <p:nvPr/>
        </p:nvGrpSpPr>
        <p:grpSpPr>
          <a:xfrm>
            <a:off x="7092947" y="1594805"/>
            <a:ext cx="351880" cy="227092"/>
            <a:chOff x="-26573400" y="3224125"/>
            <a:chExt cx="295375" cy="190625"/>
          </a:xfrm>
        </p:grpSpPr>
        <p:sp>
          <p:nvSpPr>
            <p:cNvPr id="6030" name="Google Shape;6030;p8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0"/>
          <p:cNvGrpSpPr/>
          <p:nvPr/>
        </p:nvGrpSpPr>
        <p:grpSpPr>
          <a:xfrm>
            <a:off x="7092947" y="1989140"/>
            <a:ext cx="351880" cy="351910"/>
            <a:chOff x="-26573400" y="3546250"/>
            <a:chExt cx="295375" cy="295400"/>
          </a:xfrm>
        </p:grpSpPr>
        <p:sp>
          <p:nvSpPr>
            <p:cNvPr id="6033" name="Google Shape;6033;p8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0"/>
          <p:cNvGrpSpPr/>
          <p:nvPr/>
        </p:nvGrpSpPr>
        <p:grpSpPr>
          <a:xfrm>
            <a:off x="7081228" y="2439049"/>
            <a:ext cx="375319" cy="352148"/>
            <a:chOff x="-26583625" y="3917025"/>
            <a:chExt cx="315050" cy="295600"/>
          </a:xfrm>
        </p:grpSpPr>
        <p:sp>
          <p:nvSpPr>
            <p:cNvPr id="6039" name="Google Shape;6039;p8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80"/>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4" name="Google Shape;6044;p80"/>
          <p:cNvGrpSpPr/>
          <p:nvPr/>
        </p:nvGrpSpPr>
        <p:grpSpPr>
          <a:xfrm>
            <a:off x="5779742" y="3398079"/>
            <a:ext cx="289039" cy="352833"/>
            <a:chOff x="-24694925" y="3518700"/>
            <a:chExt cx="242625" cy="296175"/>
          </a:xfrm>
        </p:grpSpPr>
        <p:sp>
          <p:nvSpPr>
            <p:cNvPr id="6045" name="Google Shape;6045;p8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80"/>
          <p:cNvGrpSpPr/>
          <p:nvPr/>
        </p:nvGrpSpPr>
        <p:grpSpPr>
          <a:xfrm>
            <a:off x="5779280" y="3848107"/>
            <a:ext cx="289962" cy="352833"/>
            <a:chOff x="-24709100" y="3888875"/>
            <a:chExt cx="243400" cy="296175"/>
          </a:xfrm>
        </p:grpSpPr>
        <p:sp>
          <p:nvSpPr>
            <p:cNvPr id="6050" name="Google Shape;6050;p8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0"/>
          <p:cNvGrpSpPr/>
          <p:nvPr/>
        </p:nvGrpSpPr>
        <p:grpSpPr>
          <a:xfrm>
            <a:off x="7979280" y="2920770"/>
            <a:ext cx="356556" cy="349557"/>
            <a:chOff x="-22863675" y="3131775"/>
            <a:chExt cx="299300" cy="293425"/>
          </a:xfrm>
        </p:grpSpPr>
        <p:sp>
          <p:nvSpPr>
            <p:cNvPr id="6054" name="Google Shape;6054;p8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0"/>
          <p:cNvGrpSpPr/>
          <p:nvPr/>
        </p:nvGrpSpPr>
        <p:grpSpPr>
          <a:xfrm>
            <a:off x="5322144" y="1531949"/>
            <a:ext cx="310602" cy="352803"/>
            <a:chOff x="-28069875" y="3175300"/>
            <a:chExt cx="260725" cy="296150"/>
          </a:xfrm>
        </p:grpSpPr>
        <p:sp>
          <p:nvSpPr>
            <p:cNvPr id="6058" name="Google Shape;6058;p8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80"/>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8" name="Google Shape;6068;p80"/>
          <p:cNvGrpSpPr/>
          <p:nvPr/>
        </p:nvGrpSpPr>
        <p:grpSpPr>
          <a:xfrm>
            <a:off x="5363423" y="2439183"/>
            <a:ext cx="228045" cy="351880"/>
            <a:chOff x="-28032075" y="3916450"/>
            <a:chExt cx="191425" cy="295375"/>
          </a:xfrm>
        </p:grpSpPr>
        <p:sp>
          <p:nvSpPr>
            <p:cNvPr id="6069" name="Google Shape;6069;p8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0"/>
          <p:cNvGrpSpPr/>
          <p:nvPr/>
        </p:nvGrpSpPr>
        <p:grpSpPr>
          <a:xfrm>
            <a:off x="7528769" y="1531934"/>
            <a:ext cx="352833" cy="352833"/>
            <a:chOff x="-26201650" y="3176075"/>
            <a:chExt cx="296175" cy="296175"/>
          </a:xfrm>
        </p:grpSpPr>
        <p:sp>
          <p:nvSpPr>
            <p:cNvPr id="6073" name="Google Shape;6073;p8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0"/>
          <p:cNvGrpSpPr/>
          <p:nvPr/>
        </p:nvGrpSpPr>
        <p:grpSpPr>
          <a:xfrm>
            <a:off x="7528293" y="1989155"/>
            <a:ext cx="353786" cy="351880"/>
            <a:chOff x="-26204800" y="3547050"/>
            <a:chExt cx="296975" cy="295375"/>
          </a:xfrm>
        </p:grpSpPr>
        <p:sp>
          <p:nvSpPr>
            <p:cNvPr id="6076" name="Google Shape;6076;p8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80"/>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9" name="Google Shape;6079;p80"/>
          <p:cNvGrpSpPr/>
          <p:nvPr/>
        </p:nvGrpSpPr>
        <p:grpSpPr>
          <a:xfrm>
            <a:off x="6199548" y="2919133"/>
            <a:ext cx="345328" cy="352833"/>
            <a:chOff x="-24353875" y="3147725"/>
            <a:chExt cx="289875" cy="296175"/>
          </a:xfrm>
        </p:grpSpPr>
        <p:sp>
          <p:nvSpPr>
            <p:cNvPr id="6080" name="Google Shape;6080;p8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0"/>
          <p:cNvGrpSpPr/>
          <p:nvPr/>
        </p:nvGrpSpPr>
        <p:grpSpPr>
          <a:xfrm>
            <a:off x="6207530" y="3398540"/>
            <a:ext cx="329365" cy="351910"/>
            <a:chOff x="-24344425" y="3519475"/>
            <a:chExt cx="276475" cy="295400"/>
          </a:xfrm>
        </p:grpSpPr>
        <p:sp>
          <p:nvSpPr>
            <p:cNvPr id="6083" name="Google Shape;6083;p8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0"/>
          <p:cNvGrpSpPr/>
          <p:nvPr/>
        </p:nvGrpSpPr>
        <p:grpSpPr>
          <a:xfrm>
            <a:off x="6197210" y="3850460"/>
            <a:ext cx="350004" cy="348128"/>
            <a:chOff x="-24353075" y="3891250"/>
            <a:chExt cx="293800" cy="292225"/>
          </a:xfrm>
        </p:grpSpPr>
        <p:sp>
          <p:nvSpPr>
            <p:cNvPr id="6086" name="Google Shape;6086;p8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0"/>
          <p:cNvGrpSpPr/>
          <p:nvPr/>
        </p:nvGrpSpPr>
        <p:grpSpPr>
          <a:xfrm>
            <a:off x="7980681" y="3398763"/>
            <a:ext cx="353757" cy="351463"/>
            <a:chOff x="-22845575" y="3504075"/>
            <a:chExt cx="296950" cy="295025"/>
          </a:xfrm>
        </p:grpSpPr>
        <p:sp>
          <p:nvSpPr>
            <p:cNvPr id="6089" name="Google Shape;6089;p8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0"/>
          <p:cNvGrpSpPr/>
          <p:nvPr/>
        </p:nvGrpSpPr>
        <p:grpSpPr>
          <a:xfrm>
            <a:off x="5773862" y="1532411"/>
            <a:ext cx="299344" cy="351880"/>
            <a:chOff x="-27691025" y="3175300"/>
            <a:chExt cx="251275" cy="295375"/>
          </a:xfrm>
        </p:grpSpPr>
        <p:sp>
          <p:nvSpPr>
            <p:cNvPr id="6092" name="Google Shape;6092;p8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0"/>
          <p:cNvGrpSpPr/>
          <p:nvPr/>
        </p:nvGrpSpPr>
        <p:grpSpPr>
          <a:xfrm>
            <a:off x="5746179" y="2051087"/>
            <a:ext cx="354710" cy="228015"/>
            <a:chOff x="-27721750" y="3598250"/>
            <a:chExt cx="297750" cy="191400"/>
          </a:xfrm>
        </p:grpSpPr>
        <p:sp>
          <p:nvSpPr>
            <p:cNvPr id="6097" name="Google Shape;6097;p8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0"/>
          <p:cNvGrpSpPr/>
          <p:nvPr/>
        </p:nvGrpSpPr>
        <p:grpSpPr>
          <a:xfrm>
            <a:off x="5747579" y="2444633"/>
            <a:ext cx="351910" cy="340980"/>
            <a:chOff x="-27719400" y="3925600"/>
            <a:chExt cx="295400" cy="286225"/>
          </a:xfrm>
        </p:grpSpPr>
        <p:sp>
          <p:nvSpPr>
            <p:cNvPr id="6100" name="Google Shape;6100;p8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0"/>
          <p:cNvGrpSpPr/>
          <p:nvPr/>
        </p:nvGrpSpPr>
        <p:grpSpPr>
          <a:xfrm>
            <a:off x="7968851" y="1531473"/>
            <a:ext cx="353757" cy="353757"/>
            <a:chOff x="-25834600" y="3176875"/>
            <a:chExt cx="296950" cy="296950"/>
          </a:xfrm>
        </p:grpSpPr>
        <p:sp>
          <p:nvSpPr>
            <p:cNvPr id="6103" name="Google Shape;6103;p8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0"/>
          <p:cNvGrpSpPr/>
          <p:nvPr/>
        </p:nvGrpSpPr>
        <p:grpSpPr>
          <a:xfrm>
            <a:off x="7968851" y="1999474"/>
            <a:ext cx="353757" cy="331241"/>
            <a:chOff x="-25834600" y="3564375"/>
            <a:chExt cx="296950" cy="278050"/>
          </a:xfrm>
        </p:grpSpPr>
        <p:sp>
          <p:nvSpPr>
            <p:cNvPr id="6109" name="Google Shape;6109;p8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0"/>
          <p:cNvGrpSpPr/>
          <p:nvPr/>
        </p:nvGrpSpPr>
        <p:grpSpPr>
          <a:xfrm>
            <a:off x="7966974" y="2438826"/>
            <a:ext cx="357509" cy="352595"/>
            <a:chOff x="-25834600" y="3915850"/>
            <a:chExt cx="300100" cy="295975"/>
          </a:xfrm>
        </p:grpSpPr>
        <p:sp>
          <p:nvSpPr>
            <p:cNvPr id="6118" name="Google Shape;6118;p8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0"/>
          <p:cNvGrpSpPr/>
          <p:nvPr/>
        </p:nvGrpSpPr>
        <p:grpSpPr>
          <a:xfrm>
            <a:off x="6702402" y="2920056"/>
            <a:ext cx="228968" cy="350987"/>
            <a:chOff x="-23930925" y="3149300"/>
            <a:chExt cx="192200" cy="294625"/>
          </a:xfrm>
        </p:grpSpPr>
        <p:sp>
          <p:nvSpPr>
            <p:cNvPr id="6122" name="Google Shape;6122;p8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0"/>
          <p:cNvGrpSpPr/>
          <p:nvPr/>
        </p:nvGrpSpPr>
        <p:grpSpPr>
          <a:xfrm>
            <a:off x="6659232" y="3398540"/>
            <a:ext cx="315307" cy="351910"/>
            <a:chOff x="-23962425" y="3519475"/>
            <a:chExt cx="264675" cy="295400"/>
          </a:xfrm>
        </p:grpSpPr>
        <p:sp>
          <p:nvSpPr>
            <p:cNvPr id="6127" name="Google Shape;6127;p8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9" name="Google Shape;6129;p80"/>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80"/>
          <p:cNvGrpSpPr/>
          <p:nvPr/>
        </p:nvGrpSpPr>
        <p:grpSpPr>
          <a:xfrm>
            <a:off x="8037908" y="3848584"/>
            <a:ext cx="239302" cy="351880"/>
            <a:chOff x="-22788075" y="3904625"/>
            <a:chExt cx="200875" cy="295375"/>
          </a:xfrm>
        </p:grpSpPr>
        <p:sp>
          <p:nvSpPr>
            <p:cNvPr id="6131" name="Google Shape;6131;p8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0"/>
          <p:cNvGrpSpPr/>
          <p:nvPr/>
        </p:nvGrpSpPr>
        <p:grpSpPr>
          <a:xfrm>
            <a:off x="6193206" y="1531949"/>
            <a:ext cx="354710" cy="352803"/>
            <a:chOff x="-27351575" y="3175300"/>
            <a:chExt cx="297750" cy="296150"/>
          </a:xfrm>
        </p:grpSpPr>
        <p:sp>
          <p:nvSpPr>
            <p:cNvPr id="6136" name="Google Shape;6136;p8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0"/>
          <p:cNvGrpSpPr/>
          <p:nvPr/>
        </p:nvGrpSpPr>
        <p:grpSpPr>
          <a:xfrm>
            <a:off x="6235914" y="1988559"/>
            <a:ext cx="269293" cy="353072"/>
            <a:chOff x="-27313750" y="3545275"/>
            <a:chExt cx="226050" cy="296375"/>
          </a:xfrm>
        </p:grpSpPr>
        <p:sp>
          <p:nvSpPr>
            <p:cNvPr id="6141" name="Google Shape;6141;p8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0"/>
          <p:cNvGrpSpPr/>
          <p:nvPr/>
        </p:nvGrpSpPr>
        <p:grpSpPr>
          <a:xfrm>
            <a:off x="6193206" y="2436830"/>
            <a:ext cx="354710" cy="356586"/>
            <a:chOff x="-27351575" y="3915650"/>
            <a:chExt cx="297750" cy="299325"/>
          </a:xfrm>
        </p:grpSpPr>
        <p:sp>
          <p:nvSpPr>
            <p:cNvPr id="6145" name="Google Shape;6145;p8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0"/>
          <p:cNvGrpSpPr/>
          <p:nvPr/>
        </p:nvGrpSpPr>
        <p:grpSpPr>
          <a:xfrm>
            <a:off x="4880696" y="2919029"/>
            <a:ext cx="319060" cy="353042"/>
            <a:chOff x="-25445525" y="3175900"/>
            <a:chExt cx="267825" cy="296350"/>
          </a:xfrm>
        </p:grpSpPr>
        <p:sp>
          <p:nvSpPr>
            <p:cNvPr id="6148" name="Google Shape;6148;p8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0"/>
          <p:cNvGrpSpPr/>
          <p:nvPr/>
        </p:nvGrpSpPr>
        <p:grpSpPr>
          <a:xfrm>
            <a:off x="4862410" y="3409352"/>
            <a:ext cx="355633" cy="330288"/>
            <a:chOff x="-25465200" y="3565175"/>
            <a:chExt cx="298525" cy="277250"/>
          </a:xfrm>
        </p:grpSpPr>
        <p:sp>
          <p:nvSpPr>
            <p:cNvPr id="6152" name="Google Shape;6152;p8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0"/>
          <p:cNvGrpSpPr/>
          <p:nvPr/>
        </p:nvGrpSpPr>
        <p:grpSpPr>
          <a:xfrm>
            <a:off x="4861948" y="3848882"/>
            <a:ext cx="356556" cy="351285"/>
            <a:chOff x="-25465200" y="3916150"/>
            <a:chExt cx="299300" cy="294875"/>
          </a:xfrm>
        </p:grpSpPr>
        <p:sp>
          <p:nvSpPr>
            <p:cNvPr id="6155" name="Google Shape;6155;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0"/>
          <p:cNvGrpSpPr/>
          <p:nvPr/>
        </p:nvGrpSpPr>
        <p:grpSpPr>
          <a:xfrm>
            <a:off x="7089388" y="2919148"/>
            <a:ext cx="351880" cy="352803"/>
            <a:chOff x="-23615075" y="3148525"/>
            <a:chExt cx="295375" cy="296150"/>
          </a:xfrm>
        </p:grpSpPr>
        <p:sp>
          <p:nvSpPr>
            <p:cNvPr id="6158" name="Google Shape;6158;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80"/>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80"/>
          <p:cNvGrpSpPr/>
          <p:nvPr/>
        </p:nvGrpSpPr>
        <p:grpSpPr>
          <a:xfrm>
            <a:off x="7088911" y="3858427"/>
            <a:ext cx="352833" cy="332194"/>
            <a:chOff x="-23615075" y="3906200"/>
            <a:chExt cx="296175" cy="278850"/>
          </a:xfrm>
        </p:grpSpPr>
        <p:sp>
          <p:nvSpPr>
            <p:cNvPr id="6164" name="Google Shape;6164;p8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80"/>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80"/>
          <p:cNvGrpSpPr/>
          <p:nvPr/>
        </p:nvGrpSpPr>
        <p:grpSpPr>
          <a:xfrm>
            <a:off x="6637880" y="1532068"/>
            <a:ext cx="353757" cy="352565"/>
            <a:chOff x="-26980600" y="3175500"/>
            <a:chExt cx="296950" cy="295950"/>
          </a:xfrm>
        </p:grpSpPr>
        <p:sp>
          <p:nvSpPr>
            <p:cNvPr id="6169" name="Google Shape;6169;p8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80"/>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3" name="Google Shape;6173;p80"/>
          <p:cNvGrpSpPr/>
          <p:nvPr/>
        </p:nvGrpSpPr>
        <p:grpSpPr>
          <a:xfrm>
            <a:off x="6638357" y="2470604"/>
            <a:ext cx="352803" cy="289039"/>
            <a:chOff x="-26981375" y="3951875"/>
            <a:chExt cx="296150" cy="242625"/>
          </a:xfrm>
        </p:grpSpPr>
        <p:sp>
          <p:nvSpPr>
            <p:cNvPr id="6174" name="Google Shape;6174;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0"/>
          <p:cNvGrpSpPr/>
          <p:nvPr/>
        </p:nvGrpSpPr>
        <p:grpSpPr>
          <a:xfrm>
            <a:off x="5303399" y="2918195"/>
            <a:ext cx="351910" cy="354710"/>
            <a:chOff x="-25094250" y="3176075"/>
            <a:chExt cx="295400" cy="297750"/>
          </a:xfrm>
        </p:grpSpPr>
        <p:sp>
          <p:nvSpPr>
            <p:cNvPr id="6178" name="Google Shape;6178;p8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0"/>
          <p:cNvGrpSpPr/>
          <p:nvPr/>
        </p:nvGrpSpPr>
        <p:grpSpPr>
          <a:xfrm>
            <a:off x="5303399" y="3398556"/>
            <a:ext cx="351910" cy="351880"/>
            <a:chOff x="-25094250" y="3547050"/>
            <a:chExt cx="295400" cy="295375"/>
          </a:xfrm>
        </p:grpSpPr>
        <p:sp>
          <p:nvSpPr>
            <p:cNvPr id="6182" name="Google Shape;6182;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7" name="Google Shape;6187;p80"/>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80"/>
          <p:cNvGrpSpPr/>
          <p:nvPr/>
        </p:nvGrpSpPr>
        <p:grpSpPr>
          <a:xfrm>
            <a:off x="7535476" y="2919148"/>
            <a:ext cx="352803" cy="352803"/>
            <a:chOff x="-23245675" y="3148525"/>
            <a:chExt cx="296150" cy="296150"/>
          </a:xfrm>
        </p:grpSpPr>
        <p:sp>
          <p:nvSpPr>
            <p:cNvPr id="6189" name="Google Shape;6189;p8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80"/>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3" name="Google Shape;6193;p80"/>
          <p:cNvGrpSpPr/>
          <p:nvPr/>
        </p:nvGrpSpPr>
        <p:grpSpPr>
          <a:xfrm>
            <a:off x="7535938" y="3848122"/>
            <a:ext cx="351880" cy="352803"/>
            <a:chOff x="-23244900" y="3888100"/>
            <a:chExt cx="295375" cy="296150"/>
          </a:xfrm>
        </p:grpSpPr>
        <p:sp>
          <p:nvSpPr>
            <p:cNvPr id="6194" name="Google Shape;6194;p8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5" name="Google Shape;6205;p80"/>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09" name="Shape 6209"/>
        <p:cNvGrpSpPr/>
        <p:nvPr/>
      </p:nvGrpSpPr>
      <p:grpSpPr>
        <a:xfrm>
          <a:off x="0" y="0"/>
          <a:ext cx="0" cy="0"/>
          <a:chOff x="0" y="0"/>
          <a:chExt cx="0" cy="0"/>
        </a:xfrm>
      </p:grpSpPr>
      <p:sp>
        <p:nvSpPr>
          <p:cNvPr id="6210" name="Google Shape;6210;p81"/>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11" name="Google Shape;6211;p81"/>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12" name="Google Shape;6212;p81"/>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3" name="Google Shape;6213;p81"/>
          <p:cNvGrpSpPr/>
          <p:nvPr/>
        </p:nvGrpSpPr>
        <p:grpSpPr>
          <a:xfrm>
            <a:off x="850004" y="1975418"/>
            <a:ext cx="367261" cy="367261"/>
            <a:chOff x="-65145700" y="3727425"/>
            <a:chExt cx="317425" cy="317425"/>
          </a:xfrm>
        </p:grpSpPr>
        <p:sp>
          <p:nvSpPr>
            <p:cNvPr id="6214" name="Google Shape;6214;p8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1"/>
          <p:cNvGrpSpPr/>
          <p:nvPr/>
        </p:nvGrpSpPr>
        <p:grpSpPr>
          <a:xfrm>
            <a:off x="853201" y="2404333"/>
            <a:ext cx="360868" cy="367261"/>
            <a:chOff x="-65144125" y="4094450"/>
            <a:chExt cx="311900" cy="317425"/>
          </a:xfrm>
        </p:grpSpPr>
        <p:sp>
          <p:nvSpPr>
            <p:cNvPr id="6217" name="Google Shape;6217;p8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0" name="Google Shape;6220;p81"/>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1" name="Google Shape;6221;p81"/>
          <p:cNvGrpSpPr/>
          <p:nvPr/>
        </p:nvGrpSpPr>
        <p:grpSpPr>
          <a:xfrm>
            <a:off x="3056770" y="1975028"/>
            <a:ext cx="370645" cy="368042"/>
            <a:chOff x="-63250675" y="3744075"/>
            <a:chExt cx="320350" cy="318100"/>
          </a:xfrm>
        </p:grpSpPr>
        <p:sp>
          <p:nvSpPr>
            <p:cNvPr id="6222" name="Google Shape;6222;p8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81"/>
          <p:cNvGrpSpPr/>
          <p:nvPr/>
        </p:nvGrpSpPr>
        <p:grpSpPr>
          <a:xfrm>
            <a:off x="3058462" y="2404333"/>
            <a:ext cx="367261" cy="367261"/>
            <a:chOff x="-63250675" y="4110200"/>
            <a:chExt cx="317425" cy="317425"/>
          </a:xfrm>
        </p:grpSpPr>
        <p:sp>
          <p:nvSpPr>
            <p:cNvPr id="6226" name="Google Shape;6226;p8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1"/>
          <p:cNvGrpSpPr/>
          <p:nvPr/>
        </p:nvGrpSpPr>
        <p:grpSpPr>
          <a:xfrm>
            <a:off x="1737509" y="2901428"/>
            <a:ext cx="359075" cy="358844"/>
            <a:chOff x="-61351725" y="3372400"/>
            <a:chExt cx="310350" cy="310150"/>
          </a:xfrm>
        </p:grpSpPr>
        <p:sp>
          <p:nvSpPr>
            <p:cNvPr id="6236" name="Google Shape;6236;p8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1"/>
          <p:cNvGrpSpPr/>
          <p:nvPr/>
        </p:nvGrpSpPr>
        <p:grpSpPr>
          <a:xfrm>
            <a:off x="1733864" y="3364484"/>
            <a:ext cx="366364" cy="333534"/>
            <a:chOff x="-61354875" y="3751050"/>
            <a:chExt cx="316650" cy="288275"/>
          </a:xfrm>
        </p:grpSpPr>
        <p:sp>
          <p:nvSpPr>
            <p:cNvPr id="6240" name="Google Shape;6240;p8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1"/>
          <p:cNvGrpSpPr/>
          <p:nvPr/>
        </p:nvGrpSpPr>
        <p:grpSpPr>
          <a:xfrm>
            <a:off x="1733864" y="3806124"/>
            <a:ext cx="366364" cy="367290"/>
            <a:chOff x="-61354875" y="4101525"/>
            <a:chExt cx="316650" cy="317450"/>
          </a:xfrm>
        </p:grpSpPr>
        <p:sp>
          <p:nvSpPr>
            <p:cNvPr id="6244" name="Google Shape;6244;p8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1"/>
          <p:cNvGrpSpPr/>
          <p:nvPr/>
        </p:nvGrpSpPr>
        <p:grpSpPr>
          <a:xfrm>
            <a:off x="3950299" y="2898000"/>
            <a:ext cx="368157" cy="365699"/>
            <a:chOff x="-59470075" y="3308975"/>
            <a:chExt cx="318200" cy="316075"/>
          </a:xfrm>
        </p:grpSpPr>
        <p:sp>
          <p:nvSpPr>
            <p:cNvPr id="6247" name="Google Shape;6247;p8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1"/>
          <p:cNvGrpSpPr/>
          <p:nvPr/>
        </p:nvGrpSpPr>
        <p:grpSpPr>
          <a:xfrm>
            <a:off x="1295729" y="1533705"/>
            <a:ext cx="367261" cy="364686"/>
            <a:chOff x="-64781025" y="3361050"/>
            <a:chExt cx="317425" cy="315200"/>
          </a:xfrm>
        </p:grpSpPr>
        <p:sp>
          <p:nvSpPr>
            <p:cNvPr id="6257" name="Google Shape;6257;p8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1" name="Google Shape;6261;p81"/>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1"/>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1"/>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81"/>
          <p:cNvGrpSpPr/>
          <p:nvPr/>
        </p:nvGrpSpPr>
        <p:grpSpPr>
          <a:xfrm>
            <a:off x="3500129" y="1975144"/>
            <a:ext cx="382765" cy="367810"/>
            <a:chOff x="-62890750" y="3747425"/>
            <a:chExt cx="330825" cy="317900"/>
          </a:xfrm>
        </p:grpSpPr>
        <p:sp>
          <p:nvSpPr>
            <p:cNvPr id="6265" name="Google Shape;6265;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1"/>
          <p:cNvGrpSpPr/>
          <p:nvPr/>
        </p:nvGrpSpPr>
        <p:grpSpPr>
          <a:xfrm>
            <a:off x="3507881" y="2404781"/>
            <a:ext cx="367261" cy="366364"/>
            <a:chOff x="-62884425" y="4111775"/>
            <a:chExt cx="317425" cy="316650"/>
          </a:xfrm>
        </p:grpSpPr>
        <p:sp>
          <p:nvSpPr>
            <p:cNvPr id="6280" name="Google Shape;6280;p8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1"/>
          <p:cNvGrpSpPr/>
          <p:nvPr/>
        </p:nvGrpSpPr>
        <p:grpSpPr>
          <a:xfrm>
            <a:off x="2180515" y="2900850"/>
            <a:ext cx="365438" cy="360001"/>
            <a:chOff x="-60991775" y="3376900"/>
            <a:chExt cx="315850" cy="311150"/>
          </a:xfrm>
        </p:grpSpPr>
        <p:sp>
          <p:nvSpPr>
            <p:cNvPr id="6283" name="Google Shape;6283;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81"/>
          <p:cNvGrpSpPr/>
          <p:nvPr/>
        </p:nvGrpSpPr>
        <p:grpSpPr>
          <a:xfrm>
            <a:off x="2180052" y="3351714"/>
            <a:ext cx="366364" cy="359075"/>
            <a:chOff x="-60988625" y="3740800"/>
            <a:chExt cx="316650" cy="310350"/>
          </a:xfrm>
        </p:grpSpPr>
        <p:sp>
          <p:nvSpPr>
            <p:cNvPr id="6287" name="Google Shape;6287;p8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81"/>
          <p:cNvGrpSpPr/>
          <p:nvPr/>
        </p:nvGrpSpPr>
        <p:grpSpPr>
          <a:xfrm>
            <a:off x="2180052" y="3807165"/>
            <a:ext cx="366364" cy="365207"/>
            <a:chOff x="-60987850" y="4100950"/>
            <a:chExt cx="316650" cy="315650"/>
          </a:xfrm>
        </p:grpSpPr>
        <p:sp>
          <p:nvSpPr>
            <p:cNvPr id="6291" name="Google Shape;6291;p8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1"/>
          <p:cNvGrpSpPr/>
          <p:nvPr/>
        </p:nvGrpSpPr>
        <p:grpSpPr>
          <a:xfrm>
            <a:off x="3949836" y="3352625"/>
            <a:ext cx="369083" cy="357253"/>
            <a:chOff x="-59447250" y="3706150"/>
            <a:chExt cx="319000" cy="308775"/>
          </a:xfrm>
        </p:grpSpPr>
        <p:sp>
          <p:nvSpPr>
            <p:cNvPr id="6297" name="Google Shape;6297;p8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1"/>
          <p:cNvGrpSpPr/>
          <p:nvPr/>
        </p:nvGrpSpPr>
        <p:grpSpPr>
          <a:xfrm>
            <a:off x="1738564" y="1533936"/>
            <a:ext cx="368186" cy="364224"/>
            <a:chOff x="-64406125" y="3362225"/>
            <a:chExt cx="318225" cy="314800"/>
          </a:xfrm>
        </p:grpSpPr>
        <p:sp>
          <p:nvSpPr>
            <p:cNvPr id="6302" name="Google Shape;6302;p8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4" name="Google Shape;6304;p81"/>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5" name="Google Shape;6305;p81"/>
          <p:cNvGrpSpPr/>
          <p:nvPr/>
        </p:nvGrpSpPr>
        <p:grpSpPr>
          <a:xfrm>
            <a:off x="1739027" y="2404781"/>
            <a:ext cx="367261" cy="366364"/>
            <a:chOff x="-64410850" y="4094450"/>
            <a:chExt cx="317425" cy="316650"/>
          </a:xfrm>
        </p:grpSpPr>
        <p:sp>
          <p:nvSpPr>
            <p:cNvPr id="6306" name="Google Shape;6306;p8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9" name="Google Shape;6309;p81"/>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0" name="Google Shape;6310;p81"/>
          <p:cNvGrpSpPr/>
          <p:nvPr/>
        </p:nvGrpSpPr>
        <p:grpSpPr>
          <a:xfrm>
            <a:off x="3960575" y="1974854"/>
            <a:ext cx="365467" cy="368389"/>
            <a:chOff x="-62516625" y="3743175"/>
            <a:chExt cx="315875" cy="318400"/>
          </a:xfrm>
        </p:grpSpPr>
        <p:sp>
          <p:nvSpPr>
            <p:cNvPr id="6311" name="Google Shape;6311;p8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1"/>
          <p:cNvGrpSpPr/>
          <p:nvPr/>
        </p:nvGrpSpPr>
        <p:grpSpPr>
          <a:xfrm>
            <a:off x="3967415" y="2424826"/>
            <a:ext cx="351786" cy="326274"/>
            <a:chOff x="-62511900" y="4129100"/>
            <a:chExt cx="304050" cy="282000"/>
          </a:xfrm>
        </p:grpSpPr>
        <p:sp>
          <p:nvSpPr>
            <p:cNvPr id="6314" name="Google Shape;6314;p8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1"/>
          <p:cNvGrpSpPr/>
          <p:nvPr/>
        </p:nvGrpSpPr>
        <p:grpSpPr>
          <a:xfrm>
            <a:off x="2645537" y="2897220"/>
            <a:ext cx="310770" cy="367261"/>
            <a:chOff x="-60597975" y="3367475"/>
            <a:chExt cx="268600" cy="317425"/>
          </a:xfrm>
        </p:grpSpPr>
        <p:sp>
          <p:nvSpPr>
            <p:cNvPr id="6320" name="Google Shape;6320;p8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5" name="Google Shape;6325;p81"/>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6" name="Google Shape;6326;p81"/>
          <p:cNvGrpSpPr/>
          <p:nvPr/>
        </p:nvGrpSpPr>
        <p:grpSpPr>
          <a:xfrm>
            <a:off x="2617740" y="3858536"/>
            <a:ext cx="366364" cy="262465"/>
            <a:chOff x="-60621600" y="4145650"/>
            <a:chExt cx="316650" cy="226850"/>
          </a:xfrm>
        </p:grpSpPr>
        <p:sp>
          <p:nvSpPr>
            <p:cNvPr id="6327" name="Google Shape;6327;p8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1"/>
          <p:cNvGrpSpPr/>
          <p:nvPr/>
        </p:nvGrpSpPr>
        <p:grpSpPr>
          <a:xfrm>
            <a:off x="3954392" y="3807035"/>
            <a:ext cx="359972" cy="365467"/>
            <a:chOff x="-59400775" y="4084200"/>
            <a:chExt cx="311125" cy="315875"/>
          </a:xfrm>
        </p:grpSpPr>
        <p:sp>
          <p:nvSpPr>
            <p:cNvPr id="6331" name="Google Shape;6331;p8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1"/>
          <p:cNvGrpSpPr/>
          <p:nvPr/>
        </p:nvGrpSpPr>
        <p:grpSpPr>
          <a:xfrm>
            <a:off x="2178486" y="1532866"/>
            <a:ext cx="365438" cy="366364"/>
            <a:chOff x="-64044600" y="3360375"/>
            <a:chExt cx="315850" cy="316650"/>
          </a:xfrm>
        </p:grpSpPr>
        <p:sp>
          <p:nvSpPr>
            <p:cNvPr id="6338" name="Google Shape;6338;p8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1"/>
          <p:cNvGrpSpPr/>
          <p:nvPr/>
        </p:nvGrpSpPr>
        <p:grpSpPr>
          <a:xfrm>
            <a:off x="2204909" y="1975418"/>
            <a:ext cx="312592" cy="367261"/>
            <a:chOff x="-64022550" y="3727425"/>
            <a:chExt cx="270175" cy="317425"/>
          </a:xfrm>
        </p:grpSpPr>
        <p:sp>
          <p:nvSpPr>
            <p:cNvPr id="6342" name="Google Shape;6342;p8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1"/>
          <p:cNvGrpSpPr/>
          <p:nvPr/>
        </p:nvGrpSpPr>
        <p:grpSpPr>
          <a:xfrm>
            <a:off x="2229047" y="2404318"/>
            <a:ext cx="264317" cy="367290"/>
            <a:chOff x="-64001300" y="4093650"/>
            <a:chExt cx="228450" cy="317450"/>
          </a:xfrm>
        </p:grpSpPr>
        <p:sp>
          <p:nvSpPr>
            <p:cNvPr id="6346" name="Google Shape;6346;p8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1"/>
          <p:cNvGrpSpPr/>
          <p:nvPr/>
        </p:nvGrpSpPr>
        <p:grpSpPr>
          <a:xfrm>
            <a:off x="848051" y="2897610"/>
            <a:ext cx="359972" cy="366480"/>
            <a:chOff x="-62148800" y="3377700"/>
            <a:chExt cx="311125" cy="316750"/>
          </a:xfrm>
        </p:grpSpPr>
        <p:sp>
          <p:nvSpPr>
            <p:cNvPr id="6351" name="Google Shape;6351;p8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1"/>
          <p:cNvGrpSpPr/>
          <p:nvPr/>
        </p:nvGrpSpPr>
        <p:grpSpPr>
          <a:xfrm>
            <a:off x="843958" y="3347607"/>
            <a:ext cx="368157" cy="367290"/>
            <a:chOff x="-62154300" y="3743950"/>
            <a:chExt cx="318200" cy="317450"/>
          </a:xfrm>
        </p:grpSpPr>
        <p:sp>
          <p:nvSpPr>
            <p:cNvPr id="6354" name="Google Shape;6354;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1"/>
          <p:cNvGrpSpPr/>
          <p:nvPr/>
        </p:nvGrpSpPr>
        <p:grpSpPr>
          <a:xfrm>
            <a:off x="843944" y="3806587"/>
            <a:ext cx="368186" cy="366364"/>
            <a:chOff x="-62151950" y="4111775"/>
            <a:chExt cx="318225" cy="316650"/>
          </a:xfrm>
        </p:grpSpPr>
        <p:sp>
          <p:nvSpPr>
            <p:cNvPr id="6357" name="Google Shape;6357;p8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1"/>
          <p:cNvGrpSpPr/>
          <p:nvPr/>
        </p:nvGrpSpPr>
        <p:grpSpPr>
          <a:xfrm>
            <a:off x="3062568" y="2897133"/>
            <a:ext cx="368157" cy="367434"/>
            <a:chOff x="-60254550" y="3367325"/>
            <a:chExt cx="318200" cy="317575"/>
          </a:xfrm>
        </p:grpSpPr>
        <p:sp>
          <p:nvSpPr>
            <p:cNvPr id="6362" name="Google Shape;6362;p8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1"/>
          <p:cNvGrpSpPr/>
          <p:nvPr/>
        </p:nvGrpSpPr>
        <p:grpSpPr>
          <a:xfrm>
            <a:off x="3063465" y="3348127"/>
            <a:ext cx="366364" cy="366248"/>
            <a:chOff x="-60255350" y="3733825"/>
            <a:chExt cx="316650" cy="316550"/>
          </a:xfrm>
        </p:grpSpPr>
        <p:sp>
          <p:nvSpPr>
            <p:cNvPr id="6367" name="Google Shape;6367;p8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1"/>
          <p:cNvGrpSpPr/>
          <p:nvPr/>
        </p:nvGrpSpPr>
        <p:grpSpPr>
          <a:xfrm>
            <a:off x="3091262" y="3807035"/>
            <a:ext cx="310770" cy="365467"/>
            <a:chOff x="-60232500" y="4101525"/>
            <a:chExt cx="268600" cy="315875"/>
          </a:xfrm>
        </p:grpSpPr>
        <p:sp>
          <p:nvSpPr>
            <p:cNvPr id="6375" name="Google Shape;6375;p8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81"/>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8" name="Google Shape;6378;p81"/>
          <p:cNvGrpSpPr/>
          <p:nvPr/>
        </p:nvGrpSpPr>
        <p:grpSpPr>
          <a:xfrm>
            <a:off x="2624262" y="1532866"/>
            <a:ext cx="368186" cy="366364"/>
            <a:chOff x="-63679950" y="3360375"/>
            <a:chExt cx="318225" cy="316650"/>
          </a:xfrm>
        </p:grpSpPr>
        <p:sp>
          <p:nvSpPr>
            <p:cNvPr id="6379" name="Google Shape;6379;p8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3" name="Google Shape;6383;p81"/>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81"/>
          <p:cNvGrpSpPr/>
          <p:nvPr/>
        </p:nvGrpSpPr>
        <p:grpSpPr>
          <a:xfrm>
            <a:off x="2622889" y="2404203"/>
            <a:ext cx="370934" cy="367521"/>
            <a:chOff x="-63679950" y="4093450"/>
            <a:chExt cx="320600" cy="317650"/>
          </a:xfrm>
        </p:grpSpPr>
        <p:sp>
          <p:nvSpPr>
            <p:cNvPr id="6385" name="Google Shape;6385;p8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1"/>
          <p:cNvGrpSpPr/>
          <p:nvPr/>
        </p:nvGrpSpPr>
        <p:grpSpPr>
          <a:xfrm>
            <a:off x="1283006" y="2897205"/>
            <a:ext cx="366364" cy="367290"/>
            <a:chOff x="-61784125" y="3377700"/>
            <a:chExt cx="316650" cy="317450"/>
          </a:xfrm>
        </p:grpSpPr>
        <p:sp>
          <p:nvSpPr>
            <p:cNvPr id="6389" name="Google Shape;6389;p8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81"/>
          <p:cNvGrpSpPr/>
          <p:nvPr/>
        </p:nvGrpSpPr>
        <p:grpSpPr>
          <a:xfrm>
            <a:off x="1283006" y="3347607"/>
            <a:ext cx="366364" cy="367290"/>
            <a:chOff x="-61783350" y="3743950"/>
            <a:chExt cx="316650" cy="317450"/>
          </a:xfrm>
        </p:grpSpPr>
        <p:sp>
          <p:nvSpPr>
            <p:cNvPr id="6397" name="Google Shape;6397;p8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9" name="Google Shape;6399;p81"/>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1"/>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1"/>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81"/>
          <p:cNvGrpSpPr/>
          <p:nvPr/>
        </p:nvGrpSpPr>
        <p:grpSpPr>
          <a:xfrm>
            <a:off x="3504430" y="3807440"/>
            <a:ext cx="369112" cy="364657"/>
            <a:chOff x="-59869425" y="4102225"/>
            <a:chExt cx="319025" cy="315175"/>
          </a:xfrm>
        </p:grpSpPr>
        <p:sp>
          <p:nvSpPr>
            <p:cNvPr id="6403" name="Google Shape;6403;p8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1"/>
          <p:cNvGrpSpPr/>
          <p:nvPr/>
        </p:nvGrpSpPr>
        <p:grpSpPr>
          <a:xfrm>
            <a:off x="2623233" y="4276262"/>
            <a:ext cx="366364" cy="365467"/>
            <a:chOff x="-59029025" y="3711650"/>
            <a:chExt cx="316650" cy="315875"/>
          </a:xfrm>
        </p:grpSpPr>
        <p:sp>
          <p:nvSpPr>
            <p:cNvPr id="6408" name="Google Shape;6408;p8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1"/>
          <p:cNvGrpSpPr/>
          <p:nvPr/>
        </p:nvGrpSpPr>
        <p:grpSpPr>
          <a:xfrm>
            <a:off x="4859311" y="1532317"/>
            <a:ext cx="351940" cy="348188"/>
            <a:chOff x="581525" y="3254850"/>
            <a:chExt cx="297750" cy="294575"/>
          </a:xfrm>
        </p:grpSpPr>
        <p:sp>
          <p:nvSpPr>
            <p:cNvPr id="6416" name="Google Shape;6416;p8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1"/>
          <p:cNvGrpSpPr/>
          <p:nvPr/>
        </p:nvGrpSpPr>
        <p:grpSpPr>
          <a:xfrm>
            <a:off x="4858380" y="1971253"/>
            <a:ext cx="353802" cy="351497"/>
            <a:chOff x="580725" y="3617925"/>
            <a:chExt cx="299325" cy="297375"/>
          </a:xfrm>
        </p:grpSpPr>
        <p:sp>
          <p:nvSpPr>
            <p:cNvPr id="6420" name="Google Shape;6420;p8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1"/>
          <p:cNvGrpSpPr/>
          <p:nvPr/>
        </p:nvGrpSpPr>
        <p:grpSpPr>
          <a:xfrm>
            <a:off x="4860242" y="2418443"/>
            <a:ext cx="350079" cy="350079"/>
            <a:chOff x="583100" y="3982600"/>
            <a:chExt cx="296175" cy="296175"/>
          </a:xfrm>
        </p:grpSpPr>
        <p:sp>
          <p:nvSpPr>
            <p:cNvPr id="6426" name="Google Shape;6426;p8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1"/>
          <p:cNvGrpSpPr/>
          <p:nvPr/>
        </p:nvGrpSpPr>
        <p:grpSpPr>
          <a:xfrm>
            <a:off x="7092856" y="1532067"/>
            <a:ext cx="307231" cy="348690"/>
            <a:chOff x="2423775" y="3226875"/>
            <a:chExt cx="259925" cy="295000"/>
          </a:xfrm>
        </p:grpSpPr>
        <p:sp>
          <p:nvSpPr>
            <p:cNvPr id="6434" name="Google Shape;6434;p8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1"/>
          <p:cNvGrpSpPr/>
          <p:nvPr/>
        </p:nvGrpSpPr>
        <p:grpSpPr>
          <a:xfrm>
            <a:off x="7070043" y="1973352"/>
            <a:ext cx="352857" cy="347301"/>
            <a:chOff x="2404875" y="3592725"/>
            <a:chExt cx="298525" cy="293825"/>
          </a:xfrm>
        </p:grpSpPr>
        <p:sp>
          <p:nvSpPr>
            <p:cNvPr id="6438" name="Google Shape;6438;p8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1"/>
          <p:cNvGrpSpPr/>
          <p:nvPr/>
        </p:nvGrpSpPr>
        <p:grpSpPr>
          <a:xfrm>
            <a:off x="7070974" y="2418917"/>
            <a:ext cx="350995" cy="349133"/>
            <a:chOff x="2404875" y="3955825"/>
            <a:chExt cx="296950" cy="295375"/>
          </a:xfrm>
        </p:grpSpPr>
        <p:sp>
          <p:nvSpPr>
            <p:cNvPr id="6442" name="Google Shape;6442;p8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1"/>
          <p:cNvGrpSpPr/>
          <p:nvPr/>
        </p:nvGrpSpPr>
        <p:grpSpPr>
          <a:xfrm>
            <a:off x="5764954" y="2883111"/>
            <a:ext cx="349163" cy="350079"/>
            <a:chOff x="4263650" y="3235150"/>
            <a:chExt cx="295400" cy="296175"/>
          </a:xfrm>
        </p:grpSpPr>
        <p:sp>
          <p:nvSpPr>
            <p:cNvPr id="6447" name="Google Shape;6447;p8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1"/>
          <p:cNvGrpSpPr/>
          <p:nvPr/>
        </p:nvGrpSpPr>
        <p:grpSpPr>
          <a:xfrm>
            <a:off x="5762634" y="3342272"/>
            <a:ext cx="353802" cy="327739"/>
            <a:chOff x="4266025" y="3609275"/>
            <a:chExt cx="299325" cy="277275"/>
          </a:xfrm>
        </p:grpSpPr>
        <p:sp>
          <p:nvSpPr>
            <p:cNvPr id="6453" name="Google Shape;6453;p8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1"/>
          <p:cNvGrpSpPr/>
          <p:nvPr/>
        </p:nvGrpSpPr>
        <p:grpSpPr>
          <a:xfrm>
            <a:off x="5763092" y="3807659"/>
            <a:ext cx="352886" cy="349133"/>
            <a:chOff x="4263650" y="3963700"/>
            <a:chExt cx="298550" cy="295375"/>
          </a:xfrm>
        </p:grpSpPr>
        <p:sp>
          <p:nvSpPr>
            <p:cNvPr id="6456" name="Google Shape;6456;p8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81"/>
          <p:cNvGrpSpPr/>
          <p:nvPr/>
        </p:nvGrpSpPr>
        <p:grpSpPr>
          <a:xfrm>
            <a:off x="8041429" y="2883111"/>
            <a:ext cx="226264" cy="350079"/>
            <a:chOff x="6164975" y="3211525"/>
            <a:chExt cx="191425" cy="296175"/>
          </a:xfrm>
        </p:grpSpPr>
        <p:sp>
          <p:nvSpPr>
            <p:cNvPr id="6464" name="Google Shape;6464;p8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1"/>
          <p:cNvGrpSpPr/>
          <p:nvPr/>
        </p:nvGrpSpPr>
        <p:grpSpPr>
          <a:xfrm>
            <a:off x="5303466" y="1531387"/>
            <a:ext cx="352886" cy="350049"/>
            <a:chOff x="946175" y="3253275"/>
            <a:chExt cx="298550" cy="296150"/>
          </a:xfrm>
        </p:grpSpPr>
        <p:sp>
          <p:nvSpPr>
            <p:cNvPr id="6472" name="Google Shape;6472;p8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1"/>
          <p:cNvGrpSpPr/>
          <p:nvPr/>
        </p:nvGrpSpPr>
        <p:grpSpPr>
          <a:xfrm>
            <a:off x="5304397" y="1973351"/>
            <a:ext cx="351024" cy="347301"/>
            <a:chOff x="946175" y="3619500"/>
            <a:chExt cx="296975" cy="293825"/>
          </a:xfrm>
        </p:grpSpPr>
        <p:sp>
          <p:nvSpPr>
            <p:cNvPr id="6478" name="Google Shape;6478;p8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1"/>
          <p:cNvGrpSpPr/>
          <p:nvPr/>
        </p:nvGrpSpPr>
        <p:grpSpPr>
          <a:xfrm>
            <a:off x="5303939" y="2417985"/>
            <a:ext cx="351940" cy="350995"/>
            <a:chOff x="944600" y="3981825"/>
            <a:chExt cx="297750" cy="296950"/>
          </a:xfrm>
        </p:grpSpPr>
        <p:sp>
          <p:nvSpPr>
            <p:cNvPr id="6485" name="Google Shape;6485;p8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1"/>
          <p:cNvGrpSpPr/>
          <p:nvPr/>
        </p:nvGrpSpPr>
        <p:grpSpPr>
          <a:xfrm>
            <a:off x="7520875" y="1531845"/>
            <a:ext cx="350079" cy="349133"/>
            <a:chOff x="2768750" y="3227275"/>
            <a:chExt cx="296175" cy="295375"/>
          </a:xfrm>
        </p:grpSpPr>
        <p:sp>
          <p:nvSpPr>
            <p:cNvPr id="6490" name="Google Shape;6490;p8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1"/>
          <p:cNvGrpSpPr/>
          <p:nvPr/>
        </p:nvGrpSpPr>
        <p:grpSpPr>
          <a:xfrm>
            <a:off x="7541826" y="1972717"/>
            <a:ext cx="308177" cy="348572"/>
            <a:chOff x="2786075" y="3591800"/>
            <a:chExt cx="260725" cy="294900"/>
          </a:xfrm>
        </p:grpSpPr>
        <p:sp>
          <p:nvSpPr>
            <p:cNvPr id="6499" name="Google Shape;6499;p8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81"/>
          <p:cNvGrpSpPr/>
          <p:nvPr/>
        </p:nvGrpSpPr>
        <p:grpSpPr>
          <a:xfrm>
            <a:off x="7582324" y="2418444"/>
            <a:ext cx="227180" cy="350079"/>
            <a:chOff x="2819150" y="3955025"/>
            <a:chExt cx="192200" cy="296175"/>
          </a:xfrm>
        </p:grpSpPr>
        <p:sp>
          <p:nvSpPr>
            <p:cNvPr id="6505" name="Google Shape;6505;p8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1"/>
          <p:cNvGrpSpPr/>
          <p:nvPr/>
        </p:nvGrpSpPr>
        <p:grpSpPr>
          <a:xfrm>
            <a:off x="6206097" y="2884042"/>
            <a:ext cx="349133" cy="348217"/>
            <a:chOff x="4629125" y="3235150"/>
            <a:chExt cx="295375" cy="294600"/>
          </a:xfrm>
        </p:grpSpPr>
        <p:sp>
          <p:nvSpPr>
            <p:cNvPr id="6510" name="Google Shape;6510;p8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1"/>
          <p:cNvGrpSpPr/>
          <p:nvPr/>
        </p:nvGrpSpPr>
        <p:grpSpPr>
          <a:xfrm>
            <a:off x="6206082" y="3331575"/>
            <a:ext cx="349163" cy="349133"/>
            <a:chOff x="4628325" y="3599825"/>
            <a:chExt cx="295400" cy="295375"/>
          </a:xfrm>
        </p:grpSpPr>
        <p:sp>
          <p:nvSpPr>
            <p:cNvPr id="6516" name="Google Shape;6516;p8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1"/>
          <p:cNvGrpSpPr/>
          <p:nvPr/>
        </p:nvGrpSpPr>
        <p:grpSpPr>
          <a:xfrm>
            <a:off x="6227033" y="3807186"/>
            <a:ext cx="307261" cy="350079"/>
            <a:chOff x="4645650" y="3962900"/>
            <a:chExt cx="259950" cy="296175"/>
          </a:xfrm>
        </p:grpSpPr>
        <p:sp>
          <p:nvSpPr>
            <p:cNvPr id="6529" name="Google Shape;6529;p8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1"/>
          <p:cNvGrpSpPr/>
          <p:nvPr/>
        </p:nvGrpSpPr>
        <p:grpSpPr>
          <a:xfrm>
            <a:off x="7979994" y="3332048"/>
            <a:ext cx="349133" cy="348188"/>
            <a:chOff x="6143725" y="3582500"/>
            <a:chExt cx="295375" cy="294575"/>
          </a:xfrm>
        </p:grpSpPr>
        <p:sp>
          <p:nvSpPr>
            <p:cNvPr id="6536" name="Google Shape;6536;p8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1"/>
          <p:cNvGrpSpPr/>
          <p:nvPr/>
        </p:nvGrpSpPr>
        <p:grpSpPr>
          <a:xfrm>
            <a:off x="5748820" y="1531387"/>
            <a:ext cx="350995" cy="350049"/>
            <a:chOff x="1310075" y="3253275"/>
            <a:chExt cx="296950" cy="296150"/>
          </a:xfrm>
        </p:grpSpPr>
        <p:sp>
          <p:nvSpPr>
            <p:cNvPr id="6544" name="Google Shape;6544;p8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7" name="Google Shape;6547;p81"/>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81"/>
          <p:cNvGrpSpPr/>
          <p:nvPr/>
        </p:nvGrpSpPr>
        <p:grpSpPr>
          <a:xfrm>
            <a:off x="5748347" y="2417646"/>
            <a:ext cx="351941" cy="351675"/>
            <a:chOff x="1310075" y="3980250"/>
            <a:chExt cx="297750" cy="297525"/>
          </a:xfrm>
        </p:grpSpPr>
        <p:sp>
          <p:nvSpPr>
            <p:cNvPr id="6549" name="Google Shape;6549;p8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1"/>
          <p:cNvGrpSpPr/>
          <p:nvPr/>
        </p:nvGrpSpPr>
        <p:grpSpPr>
          <a:xfrm>
            <a:off x="8013136" y="1531845"/>
            <a:ext cx="266305" cy="349133"/>
            <a:chOff x="3167275" y="3227275"/>
            <a:chExt cx="225300" cy="295375"/>
          </a:xfrm>
        </p:grpSpPr>
        <p:sp>
          <p:nvSpPr>
            <p:cNvPr id="6554" name="Google Shape;6554;p8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81"/>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81"/>
          <p:cNvGrpSpPr/>
          <p:nvPr/>
        </p:nvGrpSpPr>
        <p:grpSpPr>
          <a:xfrm>
            <a:off x="7970318" y="2418902"/>
            <a:ext cx="351940" cy="349163"/>
            <a:chOff x="3133425" y="3955025"/>
            <a:chExt cx="297750" cy="295400"/>
          </a:xfrm>
        </p:grpSpPr>
        <p:sp>
          <p:nvSpPr>
            <p:cNvPr id="6561" name="Google Shape;6561;p8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1"/>
          <p:cNvGrpSpPr/>
          <p:nvPr/>
        </p:nvGrpSpPr>
        <p:grpSpPr>
          <a:xfrm>
            <a:off x="6650491" y="2882490"/>
            <a:ext cx="350079" cy="351320"/>
            <a:chOff x="4991425" y="3234750"/>
            <a:chExt cx="296175" cy="297225"/>
          </a:xfrm>
        </p:grpSpPr>
        <p:sp>
          <p:nvSpPr>
            <p:cNvPr id="6565" name="Google Shape;6565;p8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1"/>
          <p:cNvGrpSpPr/>
          <p:nvPr/>
        </p:nvGrpSpPr>
        <p:grpSpPr>
          <a:xfrm>
            <a:off x="6650491" y="3352053"/>
            <a:ext cx="350079" cy="308177"/>
            <a:chOff x="4991425" y="3617150"/>
            <a:chExt cx="296175" cy="260725"/>
          </a:xfrm>
        </p:grpSpPr>
        <p:sp>
          <p:nvSpPr>
            <p:cNvPr id="6572" name="Google Shape;6572;p8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1"/>
          <p:cNvGrpSpPr/>
          <p:nvPr/>
        </p:nvGrpSpPr>
        <p:grpSpPr>
          <a:xfrm>
            <a:off x="6727764" y="3807644"/>
            <a:ext cx="195532" cy="349163"/>
            <a:chOff x="5056800" y="3962900"/>
            <a:chExt cx="165425" cy="295400"/>
          </a:xfrm>
        </p:grpSpPr>
        <p:sp>
          <p:nvSpPr>
            <p:cNvPr id="6580" name="Google Shape;6580;p8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1"/>
          <p:cNvGrpSpPr/>
          <p:nvPr/>
        </p:nvGrpSpPr>
        <p:grpSpPr>
          <a:xfrm>
            <a:off x="7979062" y="3807660"/>
            <a:ext cx="350995" cy="349133"/>
            <a:chOff x="6168925" y="3936925"/>
            <a:chExt cx="296950" cy="295375"/>
          </a:xfrm>
        </p:grpSpPr>
        <p:sp>
          <p:nvSpPr>
            <p:cNvPr id="6584" name="Google Shape;6584;p8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1"/>
          <p:cNvGrpSpPr/>
          <p:nvPr/>
        </p:nvGrpSpPr>
        <p:grpSpPr>
          <a:xfrm>
            <a:off x="6192756" y="1531845"/>
            <a:ext cx="348188" cy="349133"/>
            <a:chOff x="1674750" y="3254050"/>
            <a:chExt cx="294575" cy="295375"/>
          </a:xfrm>
        </p:grpSpPr>
        <p:sp>
          <p:nvSpPr>
            <p:cNvPr id="6591" name="Google Shape;6591;p8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1"/>
          <p:cNvGrpSpPr/>
          <p:nvPr/>
        </p:nvGrpSpPr>
        <p:grpSpPr>
          <a:xfrm>
            <a:off x="6207177" y="1972435"/>
            <a:ext cx="319347" cy="349133"/>
            <a:chOff x="1687350" y="3618725"/>
            <a:chExt cx="270175" cy="295375"/>
          </a:xfrm>
        </p:grpSpPr>
        <p:sp>
          <p:nvSpPr>
            <p:cNvPr id="6595" name="Google Shape;6595;p8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1"/>
          <p:cNvGrpSpPr/>
          <p:nvPr/>
        </p:nvGrpSpPr>
        <p:grpSpPr>
          <a:xfrm>
            <a:off x="6190880" y="2418916"/>
            <a:ext cx="351940" cy="349133"/>
            <a:chOff x="1672375" y="3982600"/>
            <a:chExt cx="297750" cy="295375"/>
          </a:xfrm>
        </p:grpSpPr>
        <p:sp>
          <p:nvSpPr>
            <p:cNvPr id="6599" name="Google Shape;6599;p8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1"/>
          <p:cNvGrpSpPr/>
          <p:nvPr/>
        </p:nvGrpSpPr>
        <p:grpSpPr>
          <a:xfrm>
            <a:off x="4882872" y="2883111"/>
            <a:ext cx="350079" cy="350079"/>
            <a:chOff x="3497300" y="3227275"/>
            <a:chExt cx="296175" cy="296175"/>
          </a:xfrm>
        </p:grpSpPr>
        <p:sp>
          <p:nvSpPr>
            <p:cNvPr id="6603" name="Google Shape;6603;p8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1"/>
          <p:cNvGrpSpPr/>
          <p:nvPr/>
        </p:nvGrpSpPr>
        <p:grpSpPr>
          <a:xfrm>
            <a:off x="4883345" y="3332506"/>
            <a:ext cx="349133" cy="347272"/>
            <a:chOff x="3497300" y="3591950"/>
            <a:chExt cx="295375" cy="293800"/>
          </a:xfrm>
        </p:grpSpPr>
        <p:sp>
          <p:nvSpPr>
            <p:cNvPr id="6612" name="Google Shape;6612;p8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1"/>
          <p:cNvGrpSpPr/>
          <p:nvPr/>
        </p:nvGrpSpPr>
        <p:grpSpPr>
          <a:xfrm>
            <a:off x="4883345" y="3807644"/>
            <a:ext cx="349133" cy="349163"/>
            <a:chOff x="3497300" y="3955025"/>
            <a:chExt cx="295375" cy="295400"/>
          </a:xfrm>
        </p:grpSpPr>
        <p:sp>
          <p:nvSpPr>
            <p:cNvPr id="6621" name="Google Shape;6621;p8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1"/>
          <p:cNvGrpSpPr/>
          <p:nvPr/>
        </p:nvGrpSpPr>
        <p:grpSpPr>
          <a:xfrm>
            <a:off x="7107917" y="2883835"/>
            <a:ext cx="327739" cy="348631"/>
            <a:chOff x="5364750" y="3235150"/>
            <a:chExt cx="277275" cy="294950"/>
          </a:xfrm>
        </p:grpSpPr>
        <p:sp>
          <p:nvSpPr>
            <p:cNvPr id="6625" name="Google Shape;6625;p8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1"/>
          <p:cNvGrpSpPr/>
          <p:nvPr/>
        </p:nvGrpSpPr>
        <p:grpSpPr>
          <a:xfrm>
            <a:off x="7096274" y="3330171"/>
            <a:ext cx="351024" cy="351940"/>
            <a:chOff x="5355300" y="3598250"/>
            <a:chExt cx="296975" cy="297750"/>
          </a:xfrm>
        </p:grpSpPr>
        <p:sp>
          <p:nvSpPr>
            <p:cNvPr id="6634" name="Google Shape;6634;p8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1"/>
          <p:cNvGrpSpPr/>
          <p:nvPr/>
        </p:nvGrpSpPr>
        <p:grpSpPr>
          <a:xfrm>
            <a:off x="7100470" y="3869093"/>
            <a:ext cx="342632" cy="226264"/>
            <a:chOff x="5358450" y="4015675"/>
            <a:chExt cx="289875" cy="191425"/>
          </a:xfrm>
        </p:grpSpPr>
        <p:sp>
          <p:nvSpPr>
            <p:cNvPr id="6643" name="Google Shape;6643;p8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1"/>
          <p:cNvGrpSpPr/>
          <p:nvPr/>
        </p:nvGrpSpPr>
        <p:grpSpPr>
          <a:xfrm>
            <a:off x="6226953" y="4251624"/>
            <a:ext cx="351024" cy="325464"/>
            <a:chOff x="6543825" y="3202075"/>
            <a:chExt cx="296975" cy="275350"/>
          </a:xfrm>
        </p:grpSpPr>
        <p:sp>
          <p:nvSpPr>
            <p:cNvPr id="6648" name="Google Shape;6648;p8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1"/>
          <p:cNvGrpSpPr/>
          <p:nvPr/>
        </p:nvGrpSpPr>
        <p:grpSpPr>
          <a:xfrm>
            <a:off x="6633934" y="1531372"/>
            <a:ext cx="350079" cy="350079"/>
            <a:chOff x="2037825" y="3254050"/>
            <a:chExt cx="296175" cy="296175"/>
          </a:xfrm>
        </p:grpSpPr>
        <p:sp>
          <p:nvSpPr>
            <p:cNvPr id="6656" name="Google Shape;6656;p8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1"/>
          <p:cNvGrpSpPr/>
          <p:nvPr/>
        </p:nvGrpSpPr>
        <p:grpSpPr>
          <a:xfrm>
            <a:off x="6632072" y="1972539"/>
            <a:ext cx="353802" cy="348926"/>
            <a:chOff x="2034675" y="3617925"/>
            <a:chExt cx="299325" cy="295200"/>
          </a:xfrm>
        </p:grpSpPr>
        <p:sp>
          <p:nvSpPr>
            <p:cNvPr id="6663" name="Google Shape;6663;p8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1"/>
          <p:cNvGrpSpPr/>
          <p:nvPr/>
        </p:nvGrpSpPr>
        <p:grpSpPr>
          <a:xfrm>
            <a:off x="6633934" y="2418916"/>
            <a:ext cx="350079" cy="349133"/>
            <a:chOff x="2037825" y="3981825"/>
            <a:chExt cx="296175" cy="295375"/>
          </a:xfrm>
        </p:grpSpPr>
        <p:sp>
          <p:nvSpPr>
            <p:cNvPr id="6669" name="Google Shape;6669;p8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1"/>
          <p:cNvGrpSpPr/>
          <p:nvPr/>
        </p:nvGrpSpPr>
        <p:grpSpPr>
          <a:xfrm>
            <a:off x="5318952" y="2915232"/>
            <a:ext cx="350079" cy="285837"/>
            <a:chOff x="3860400" y="3254050"/>
            <a:chExt cx="296175" cy="241825"/>
          </a:xfrm>
        </p:grpSpPr>
        <p:sp>
          <p:nvSpPr>
            <p:cNvPr id="6673" name="Google Shape;6673;p8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1"/>
          <p:cNvGrpSpPr/>
          <p:nvPr/>
        </p:nvGrpSpPr>
        <p:grpSpPr>
          <a:xfrm>
            <a:off x="5318479" y="3331102"/>
            <a:ext cx="351024" cy="350079"/>
            <a:chOff x="3859600" y="3591950"/>
            <a:chExt cx="296975" cy="296175"/>
          </a:xfrm>
        </p:grpSpPr>
        <p:sp>
          <p:nvSpPr>
            <p:cNvPr id="6681" name="Google Shape;6681;p8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1"/>
          <p:cNvGrpSpPr/>
          <p:nvPr/>
        </p:nvGrpSpPr>
        <p:grpSpPr>
          <a:xfrm>
            <a:off x="5318952" y="3807186"/>
            <a:ext cx="350079" cy="350079"/>
            <a:chOff x="3860400" y="3955025"/>
            <a:chExt cx="296175" cy="296175"/>
          </a:xfrm>
        </p:grpSpPr>
        <p:sp>
          <p:nvSpPr>
            <p:cNvPr id="6685" name="Google Shape;6685;p8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1"/>
          <p:cNvGrpSpPr/>
          <p:nvPr/>
        </p:nvGrpSpPr>
        <p:grpSpPr>
          <a:xfrm>
            <a:off x="7534167" y="2883584"/>
            <a:ext cx="355664" cy="349133"/>
            <a:chOff x="5716825" y="3235950"/>
            <a:chExt cx="300900" cy="295375"/>
          </a:xfrm>
        </p:grpSpPr>
        <p:sp>
          <p:nvSpPr>
            <p:cNvPr id="6691" name="Google Shape;6691;p8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1"/>
          <p:cNvGrpSpPr/>
          <p:nvPr/>
        </p:nvGrpSpPr>
        <p:grpSpPr>
          <a:xfrm>
            <a:off x="7547199" y="3342272"/>
            <a:ext cx="329601" cy="327739"/>
            <a:chOff x="5727850" y="3609275"/>
            <a:chExt cx="278850" cy="277275"/>
          </a:xfrm>
        </p:grpSpPr>
        <p:sp>
          <p:nvSpPr>
            <p:cNvPr id="6696" name="Google Shape;6696;p8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1"/>
          <p:cNvGrpSpPr/>
          <p:nvPr/>
        </p:nvGrpSpPr>
        <p:grpSpPr>
          <a:xfrm>
            <a:off x="7558383" y="3807659"/>
            <a:ext cx="307231" cy="349133"/>
            <a:chOff x="5736525" y="3963700"/>
            <a:chExt cx="259925" cy="295375"/>
          </a:xfrm>
        </p:grpSpPr>
        <p:sp>
          <p:nvSpPr>
            <p:cNvPr id="6702" name="Google Shape;6702;p8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1"/>
          <p:cNvGrpSpPr/>
          <p:nvPr/>
        </p:nvGrpSpPr>
        <p:grpSpPr>
          <a:xfrm>
            <a:off x="6649963" y="4256985"/>
            <a:ext cx="351024" cy="350079"/>
            <a:chOff x="6553275" y="3604550"/>
            <a:chExt cx="296975" cy="296175"/>
          </a:xfrm>
        </p:grpSpPr>
        <p:sp>
          <p:nvSpPr>
            <p:cNvPr id="6710" name="Google Shape;6710;p8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9" name="Shape 6719"/>
        <p:cNvGrpSpPr/>
        <p:nvPr/>
      </p:nvGrpSpPr>
      <p:grpSpPr>
        <a:xfrm>
          <a:off x="0" y="0"/>
          <a:ext cx="0" cy="0"/>
          <a:chOff x="0" y="0"/>
          <a:chExt cx="0" cy="0"/>
        </a:xfrm>
      </p:grpSpPr>
      <p:sp>
        <p:nvSpPr>
          <p:cNvPr id="6720" name="Google Shape;6720;p8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21" name="Google Shape;6721;p8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22" name="Google Shape;6722;p82"/>
          <p:cNvGrpSpPr/>
          <p:nvPr/>
        </p:nvGrpSpPr>
        <p:grpSpPr>
          <a:xfrm>
            <a:off x="877057" y="1532946"/>
            <a:ext cx="294401" cy="353645"/>
            <a:chOff x="-35814600" y="3202075"/>
            <a:chExt cx="242625" cy="291450"/>
          </a:xfrm>
        </p:grpSpPr>
        <p:sp>
          <p:nvSpPr>
            <p:cNvPr id="6723" name="Google Shape;6723;p8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2"/>
          <p:cNvGrpSpPr/>
          <p:nvPr/>
        </p:nvGrpSpPr>
        <p:grpSpPr>
          <a:xfrm>
            <a:off x="847435" y="1973866"/>
            <a:ext cx="353645" cy="353888"/>
            <a:chOff x="-35839800" y="3561025"/>
            <a:chExt cx="291450" cy="291650"/>
          </a:xfrm>
        </p:grpSpPr>
        <p:sp>
          <p:nvSpPr>
            <p:cNvPr id="6731" name="Google Shape;6731;p8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8" name="Google Shape;6738;p82"/>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9" name="Google Shape;6739;p82"/>
          <p:cNvGrpSpPr/>
          <p:nvPr/>
        </p:nvGrpSpPr>
        <p:grpSpPr>
          <a:xfrm>
            <a:off x="3084980" y="1532946"/>
            <a:ext cx="353645" cy="353645"/>
            <a:chOff x="-34003850" y="3227275"/>
            <a:chExt cx="291450" cy="291450"/>
          </a:xfrm>
        </p:grpSpPr>
        <p:sp>
          <p:nvSpPr>
            <p:cNvPr id="6740" name="Google Shape;6740;p8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2"/>
          <p:cNvGrpSpPr/>
          <p:nvPr/>
        </p:nvGrpSpPr>
        <p:grpSpPr>
          <a:xfrm>
            <a:off x="3084510" y="1973638"/>
            <a:ext cx="354586" cy="354343"/>
            <a:chOff x="-34004625" y="3585850"/>
            <a:chExt cx="292225" cy="292025"/>
          </a:xfrm>
        </p:grpSpPr>
        <p:sp>
          <p:nvSpPr>
            <p:cNvPr id="6746" name="Google Shape;6746;p8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2"/>
          <p:cNvGrpSpPr/>
          <p:nvPr/>
        </p:nvGrpSpPr>
        <p:grpSpPr>
          <a:xfrm>
            <a:off x="3084025" y="2408839"/>
            <a:ext cx="355557" cy="354616"/>
            <a:chOff x="-34005425" y="3945575"/>
            <a:chExt cx="293025" cy="292250"/>
          </a:xfrm>
        </p:grpSpPr>
        <p:sp>
          <p:nvSpPr>
            <p:cNvPr id="6752" name="Google Shape;6752;p8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2"/>
          <p:cNvGrpSpPr/>
          <p:nvPr/>
        </p:nvGrpSpPr>
        <p:grpSpPr>
          <a:xfrm>
            <a:off x="1731124" y="2882015"/>
            <a:ext cx="358408" cy="355557"/>
            <a:chOff x="-32174975" y="3192625"/>
            <a:chExt cx="295375" cy="293025"/>
          </a:xfrm>
        </p:grpSpPr>
        <p:sp>
          <p:nvSpPr>
            <p:cNvPr id="6756" name="Google Shape;6756;p8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0" name="Google Shape;6760;p82"/>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2"/>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82"/>
          <p:cNvGrpSpPr/>
          <p:nvPr/>
        </p:nvGrpSpPr>
        <p:grpSpPr>
          <a:xfrm>
            <a:off x="3970274" y="2882970"/>
            <a:ext cx="354586" cy="353645"/>
            <a:chOff x="-30345325" y="3184750"/>
            <a:chExt cx="292225" cy="291450"/>
          </a:xfrm>
        </p:grpSpPr>
        <p:sp>
          <p:nvSpPr>
            <p:cNvPr id="6763" name="Google Shape;6763;p8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82"/>
          <p:cNvGrpSpPr/>
          <p:nvPr/>
        </p:nvGrpSpPr>
        <p:grpSpPr>
          <a:xfrm>
            <a:off x="1295026" y="1532946"/>
            <a:ext cx="353645" cy="353645"/>
            <a:chOff x="-35481425" y="3202075"/>
            <a:chExt cx="291450" cy="291450"/>
          </a:xfrm>
        </p:grpSpPr>
        <p:sp>
          <p:nvSpPr>
            <p:cNvPr id="6769" name="Google Shape;6769;p8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2"/>
          <p:cNvGrpSpPr/>
          <p:nvPr/>
        </p:nvGrpSpPr>
        <p:grpSpPr>
          <a:xfrm>
            <a:off x="1294556" y="1974472"/>
            <a:ext cx="354586" cy="352675"/>
            <a:chOff x="-35482200" y="3561225"/>
            <a:chExt cx="292225" cy="290650"/>
          </a:xfrm>
        </p:grpSpPr>
        <p:sp>
          <p:nvSpPr>
            <p:cNvPr id="6777" name="Google Shape;6777;p8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2"/>
          <p:cNvGrpSpPr/>
          <p:nvPr/>
        </p:nvGrpSpPr>
        <p:grpSpPr>
          <a:xfrm>
            <a:off x="1295026" y="2409340"/>
            <a:ext cx="353645" cy="353615"/>
            <a:chOff x="-35481425" y="3919600"/>
            <a:chExt cx="291450" cy="291425"/>
          </a:xfrm>
        </p:grpSpPr>
        <p:sp>
          <p:nvSpPr>
            <p:cNvPr id="6781" name="Google Shape;6781;p8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2"/>
          <p:cNvGrpSpPr/>
          <p:nvPr/>
        </p:nvGrpSpPr>
        <p:grpSpPr>
          <a:xfrm>
            <a:off x="3530661" y="1533431"/>
            <a:ext cx="357468" cy="352675"/>
            <a:chOff x="-33645475" y="3228075"/>
            <a:chExt cx="294600" cy="290650"/>
          </a:xfrm>
        </p:grpSpPr>
        <p:sp>
          <p:nvSpPr>
            <p:cNvPr id="6790" name="Google Shape;6790;p8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2"/>
          <p:cNvGrpSpPr/>
          <p:nvPr/>
        </p:nvGrpSpPr>
        <p:grpSpPr>
          <a:xfrm>
            <a:off x="3531631" y="1973516"/>
            <a:ext cx="355526" cy="354586"/>
            <a:chOff x="-33646250" y="3586425"/>
            <a:chExt cx="293000" cy="292225"/>
          </a:xfrm>
        </p:grpSpPr>
        <p:sp>
          <p:nvSpPr>
            <p:cNvPr id="6798" name="Google Shape;6798;p8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2"/>
          <p:cNvGrpSpPr/>
          <p:nvPr/>
        </p:nvGrpSpPr>
        <p:grpSpPr>
          <a:xfrm>
            <a:off x="3532101" y="2408369"/>
            <a:ext cx="354586" cy="355557"/>
            <a:chOff x="-33645475" y="3944800"/>
            <a:chExt cx="292225" cy="293025"/>
          </a:xfrm>
        </p:grpSpPr>
        <p:sp>
          <p:nvSpPr>
            <p:cNvPr id="6801" name="Google Shape;6801;p8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2"/>
          <p:cNvGrpSpPr/>
          <p:nvPr/>
        </p:nvGrpSpPr>
        <p:grpSpPr>
          <a:xfrm>
            <a:off x="2185320" y="2882106"/>
            <a:ext cx="352675" cy="355375"/>
            <a:chOff x="-31809525" y="3192625"/>
            <a:chExt cx="290650" cy="292875"/>
          </a:xfrm>
        </p:grpSpPr>
        <p:sp>
          <p:nvSpPr>
            <p:cNvPr id="6812" name="Google Shape;6812;p8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2"/>
          <p:cNvGrpSpPr/>
          <p:nvPr/>
        </p:nvGrpSpPr>
        <p:grpSpPr>
          <a:xfrm>
            <a:off x="2184835" y="3352658"/>
            <a:ext cx="353645" cy="355557"/>
            <a:chOff x="-31811100" y="3550975"/>
            <a:chExt cx="291450" cy="293025"/>
          </a:xfrm>
        </p:grpSpPr>
        <p:sp>
          <p:nvSpPr>
            <p:cNvPr id="6817" name="Google Shape;6817;p8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2"/>
          <p:cNvGrpSpPr/>
          <p:nvPr/>
        </p:nvGrpSpPr>
        <p:grpSpPr>
          <a:xfrm>
            <a:off x="2178631" y="3816962"/>
            <a:ext cx="366052" cy="356831"/>
            <a:chOff x="-31817400" y="3910025"/>
            <a:chExt cx="301675" cy="294075"/>
          </a:xfrm>
        </p:grpSpPr>
        <p:sp>
          <p:nvSpPr>
            <p:cNvPr id="6825" name="Google Shape;6825;p8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82"/>
          <p:cNvGrpSpPr/>
          <p:nvPr/>
        </p:nvGrpSpPr>
        <p:grpSpPr>
          <a:xfrm>
            <a:off x="3970259" y="3353143"/>
            <a:ext cx="354616" cy="354586"/>
            <a:chOff x="-30354000" y="3569100"/>
            <a:chExt cx="292250" cy="292225"/>
          </a:xfrm>
        </p:grpSpPr>
        <p:sp>
          <p:nvSpPr>
            <p:cNvPr id="6829" name="Google Shape;6829;p8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82"/>
          <p:cNvGrpSpPr/>
          <p:nvPr/>
        </p:nvGrpSpPr>
        <p:grpSpPr>
          <a:xfrm>
            <a:off x="1748837" y="1532946"/>
            <a:ext cx="342148" cy="353645"/>
            <a:chOff x="-35118325" y="3202075"/>
            <a:chExt cx="281975" cy="291450"/>
          </a:xfrm>
        </p:grpSpPr>
        <p:sp>
          <p:nvSpPr>
            <p:cNvPr id="6836" name="Google Shape;6836;p8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2"/>
          <p:cNvGrpSpPr/>
          <p:nvPr/>
        </p:nvGrpSpPr>
        <p:grpSpPr>
          <a:xfrm>
            <a:off x="1742618" y="1974199"/>
            <a:ext cx="354586" cy="353221"/>
            <a:chOff x="-35123050" y="3561225"/>
            <a:chExt cx="292225" cy="291100"/>
          </a:xfrm>
        </p:grpSpPr>
        <p:sp>
          <p:nvSpPr>
            <p:cNvPr id="6841" name="Google Shape;6841;p8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2"/>
          <p:cNvGrpSpPr/>
          <p:nvPr/>
        </p:nvGrpSpPr>
        <p:grpSpPr>
          <a:xfrm>
            <a:off x="1784677" y="2409340"/>
            <a:ext cx="270467" cy="353615"/>
            <a:chOff x="-35089175" y="3919600"/>
            <a:chExt cx="222900" cy="291425"/>
          </a:xfrm>
        </p:grpSpPr>
        <p:sp>
          <p:nvSpPr>
            <p:cNvPr id="6844" name="Google Shape;6844;p8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2"/>
          <p:cNvGrpSpPr/>
          <p:nvPr/>
        </p:nvGrpSpPr>
        <p:grpSpPr>
          <a:xfrm>
            <a:off x="3981673" y="1532703"/>
            <a:ext cx="336445" cy="354131"/>
            <a:chOff x="-33277650" y="3226875"/>
            <a:chExt cx="277275" cy="291850"/>
          </a:xfrm>
        </p:grpSpPr>
        <p:sp>
          <p:nvSpPr>
            <p:cNvPr id="6847" name="Google Shape;6847;p8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2"/>
          <p:cNvGrpSpPr/>
          <p:nvPr/>
        </p:nvGrpSpPr>
        <p:grpSpPr>
          <a:xfrm>
            <a:off x="3973073" y="1973987"/>
            <a:ext cx="353645" cy="353645"/>
            <a:chOff x="-33286325" y="3586425"/>
            <a:chExt cx="291450" cy="291450"/>
          </a:xfrm>
        </p:grpSpPr>
        <p:sp>
          <p:nvSpPr>
            <p:cNvPr id="6855" name="Google Shape;6855;p8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2"/>
          <p:cNvGrpSpPr/>
          <p:nvPr/>
        </p:nvGrpSpPr>
        <p:grpSpPr>
          <a:xfrm>
            <a:off x="3973073" y="2408369"/>
            <a:ext cx="353645" cy="355557"/>
            <a:chOff x="-33286325" y="3944800"/>
            <a:chExt cx="291450" cy="293025"/>
          </a:xfrm>
        </p:grpSpPr>
        <p:sp>
          <p:nvSpPr>
            <p:cNvPr id="6861" name="Google Shape;6861;p8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2"/>
          <p:cNvGrpSpPr/>
          <p:nvPr/>
        </p:nvGrpSpPr>
        <p:grpSpPr>
          <a:xfrm>
            <a:off x="2631470" y="2881529"/>
            <a:ext cx="353645" cy="356527"/>
            <a:chOff x="-31452725" y="3191825"/>
            <a:chExt cx="291450" cy="293825"/>
          </a:xfrm>
        </p:grpSpPr>
        <p:sp>
          <p:nvSpPr>
            <p:cNvPr id="6866" name="Google Shape;6866;p8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2"/>
          <p:cNvGrpSpPr/>
          <p:nvPr/>
        </p:nvGrpSpPr>
        <p:grpSpPr>
          <a:xfrm>
            <a:off x="2631000" y="3353144"/>
            <a:ext cx="354586" cy="354586"/>
            <a:chOff x="-31452725" y="3551775"/>
            <a:chExt cx="292225" cy="292225"/>
          </a:xfrm>
        </p:grpSpPr>
        <p:sp>
          <p:nvSpPr>
            <p:cNvPr id="6871" name="Google Shape;6871;p8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2"/>
          <p:cNvGrpSpPr/>
          <p:nvPr/>
        </p:nvGrpSpPr>
        <p:grpSpPr>
          <a:xfrm>
            <a:off x="2629559" y="3817129"/>
            <a:ext cx="357468" cy="356497"/>
            <a:chOff x="-31455100" y="3909350"/>
            <a:chExt cx="294600" cy="293800"/>
          </a:xfrm>
        </p:grpSpPr>
        <p:sp>
          <p:nvSpPr>
            <p:cNvPr id="6876" name="Google Shape;6876;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2"/>
          <p:cNvGrpSpPr/>
          <p:nvPr/>
        </p:nvGrpSpPr>
        <p:grpSpPr>
          <a:xfrm>
            <a:off x="3970744" y="3818084"/>
            <a:ext cx="353645" cy="354586"/>
            <a:chOff x="-30345325" y="3918800"/>
            <a:chExt cx="291450" cy="292225"/>
          </a:xfrm>
        </p:grpSpPr>
        <p:sp>
          <p:nvSpPr>
            <p:cNvPr id="6879" name="Google Shape;6879;p8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2"/>
          <p:cNvGrpSpPr/>
          <p:nvPr/>
        </p:nvGrpSpPr>
        <p:grpSpPr>
          <a:xfrm>
            <a:off x="2200736" y="1532946"/>
            <a:ext cx="332593" cy="353645"/>
            <a:chOff x="-34755225" y="3202075"/>
            <a:chExt cx="274100" cy="291450"/>
          </a:xfrm>
        </p:grpSpPr>
        <p:sp>
          <p:nvSpPr>
            <p:cNvPr id="6885" name="Google Shape;6885;p8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82"/>
          <p:cNvGrpSpPr/>
          <p:nvPr/>
        </p:nvGrpSpPr>
        <p:grpSpPr>
          <a:xfrm>
            <a:off x="2190209" y="1973987"/>
            <a:ext cx="353645" cy="353645"/>
            <a:chOff x="-34763900" y="3561225"/>
            <a:chExt cx="291450" cy="291450"/>
          </a:xfrm>
        </p:grpSpPr>
        <p:sp>
          <p:nvSpPr>
            <p:cNvPr id="6893" name="Google Shape;6893;p8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6" name="Google Shape;6896;p82"/>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82"/>
          <p:cNvGrpSpPr/>
          <p:nvPr/>
        </p:nvGrpSpPr>
        <p:grpSpPr>
          <a:xfrm>
            <a:off x="845106" y="2882499"/>
            <a:ext cx="354586" cy="354586"/>
            <a:chOff x="-32927950" y="3227275"/>
            <a:chExt cx="292225" cy="292225"/>
          </a:xfrm>
        </p:grpSpPr>
        <p:sp>
          <p:nvSpPr>
            <p:cNvPr id="6898" name="Google Shape;6898;p8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2"/>
          <p:cNvGrpSpPr/>
          <p:nvPr/>
        </p:nvGrpSpPr>
        <p:grpSpPr>
          <a:xfrm>
            <a:off x="844621" y="3353613"/>
            <a:ext cx="355557" cy="353645"/>
            <a:chOff x="-32927950" y="3586425"/>
            <a:chExt cx="293025" cy="291450"/>
          </a:xfrm>
        </p:grpSpPr>
        <p:sp>
          <p:nvSpPr>
            <p:cNvPr id="6904" name="Google Shape;6904;p8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2"/>
          <p:cNvGrpSpPr/>
          <p:nvPr/>
        </p:nvGrpSpPr>
        <p:grpSpPr>
          <a:xfrm>
            <a:off x="845106" y="3817598"/>
            <a:ext cx="354586" cy="355557"/>
            <a:chOff x="-32927950" y="3944800"/>
            <a:chExt cx="292225" cy="293025"/>
          </a:xfrm>
        </p:grpSpPr>
        <p:sp>
          <p:nvSpPr>
            <p:cNvPr id="6910" name="Google Shape;6910;p8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2"/>
          <p:cNvGrpSpPr/>
          <p:nvPr/>
        </p:nvGrpSpPr>
        <p:grpSpPr>
          <a:xfrm>
            <a:off x="3073898" y="2882849"/>
            <a:ext cx="354586" cy="353888"/>
            <a:chOff x="-31094350" y="3194000"/>
            <a:chExt cx="292225" cy="291650"/>
          </a:xfrm>
        </p:grpSpPr>
        <p:sp>
          <p:nvSpPr>
            <p:cNvPr id="6920" name="Google Shape;6920;p8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2"/>
          <p:cNvGrpSpPr/>
          <p:nvPr/>
        </p:nvGrpSpPr>
        <p:grpSpPr>
          <a:xfrm>
            <a:off x="3074368" y="3353341"/>
            <a:ext cx="353645" cy="354191"/>
            <a:chOff x="-31093575" y="3552550"/>
            <a:chExt cx="291450" cy="291900"/>
          </a:xfrm>
        </p:grpSpPr>
        <p:sp>
          <p:nvSpPr>
            <p:cNvPr id="6929" name="Google Shape;6929;p8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2"/>
          <p:cNvGrpSpPr/>
          <p:nvPr/>
        </p:nvGrpSpPr>
        <p:grpSpPr>
          <a:xfrm>
            <a:off x="3074368" y="3818569"/>
            <a:ext cx="353645" cy="353615"/>
            <a:chOff x="-31093575" y="3911725"/>
            <a:chExt cx="291450" cy="291425"/>
          </a:xfrm>
        </p:grpSpPr>
        <p:sp>
          <p:nvSpPr>
            <p:cNvPr id="6934" name="Google Shape;6934;p8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2"/>
          <p:cNvGrpSpPr/>
          <p:nvPr/>
        </p:nvGrpSpPr>
        <p:grpSpPr>
          <a:xfrm>
            <a:off x="2183798" y="4275536"/>
            <a:ext cx="356497" cy="354586"/>
            <a:chOff x="-29946000" y="3183175"/>
            <a:chExt cx="293800" cy="292225"/>
          </a:xfrm>
        </p:grpSpPr>
        <p:sp>
          <p:nvSpPr>
            <p:cNvPr id="6937" name="Google Shape;6937;p8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82"/>
          <p:cNvGrpSpPr/>
          <p:nvPr/>
        </p:nvGrpSpPr>
        <p:grpSpPr>
          <a:xfrm>
            <a:off x="2628330" y="1532689"/>
            <a:ext cx="358408" cy="354161"/>
            <a:chOff x="-34408675" y="3202075"/>
            <a:chExt cx="295375" cy="291875"/>
          </a:xfrm>
        </p:grpSpPr>
        <p:sp>
          <p:nvSpPr>
            <p:cNvPr id="6944" name="Google Shape;6944;p8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2"/>
          <p:cNvGrpSpPr/>
          <p:nvPr/>
        </p:nvGrpSpPr>
        <p:grpSpPr>
          <a:xfrm>
            <a:off x="2630241" y="1972683"/>
            <a:ext cx="354586" cy="356254"/>
            <a:chOff x="-34405525" y="3558075"/>
            <a:chExt cx="292225" cy="293600"/>
          </a:xfrm>
        </p:grpSpPr>
        <p:sp>
          <p:nvSpPr>
            <p:cNvPr id="6949" name="Google Shape;6949;p8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82"/>
          <p:cNvGrpSpPr/>
          <p:nvPr/>
        </p:nvGrpSpPr>
        <p:grpSpPr>
          <a:xfrm>
            <a:off x="2629755" y="2409340"/>
            <a:ext cx="355557" cy="353615"/>
            <a:chOff x="-34406325" y="3919600"/>
            <a:chExt cx="293025" cy="291425"/>
          </a:xfrm>
        </p:grpSpPr>
        <p:sp>
          <p:nvSpPr>
            <p:cNvPr id="6953" name="Google Shape;6953;p8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2"/>
          <p:cNvGrpSpPr/>
          <p:nvPr/>
        </p:nvGrpSpPr>
        <p:grpSpPr>
          <a:xfrm>
            <a:off x="1293653" y="2888703"/>
            <a:ext cx="353645" cy="342179"/>
            <a:chOff x="-32568800" y="3232000"/>
            <a:chExt cx="291450" cy="282000"/>
          </a:xfrm>
        </p:grpSpPr>
        <p:sp>
          <p:nvSpPr>
            <p:cNvPr id="6961" name="Google Shape;6961;p8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2"/>
          <p:cNvGrpSpPr/>
          <p:nvPr/>
        </p:nvGrpSpPr>
        <p:grpSpPr>
          <a:xfrm>
            <a:off x="1293183" y="3353613"/>
            <a:ext cx="354586" cy="353645"/>
            <a:chOff x="-32569575" y="3586425"/>
            <a:chExt cx="292225" cy="291450"/>
          </a:xfrm>
        </p:grpSpPr>
        <p:sp>
          <p:nvSpPr>
            <p:cNvPr id="6964" name="Google Shape;6964;p8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2"/>
          <p:cNvGrpSpPr/>
          <p:nvPr/>
        </p:nvGrpSpPr>
        <p:grpSpPr>
          <a:xfrm>
            <a:off x="1284098" y="3818205"/>
            <a:ext cx="372756" cy="354343"/>
            <a:chOff x="-32576675" y="3944600"/>
            <a:chExt cx="307200" cy="292025"/>
          </a:xfrm>
        </p:grpSpPr>
        <p:sp>
          <p:nvSpPr>
            <p:cNvPr id="6967" name="Google Shape;6967;p8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2"/>
          <p:cNvGrpSpPr/>
          <p:nvPr/>
        </p:nvGrpSpPr>
        <p:grpSpPr>
          <a:xfrm>
            <a:off x="3529065" y="2882500"/>
            <a:ext cx="354586" cy="354586"/>
            <a:chOff x="-30735200" y="3192625"/>
            <a:chExt cx="292225" cy="292225"/>
          </a:xfrm>
        </p:grpSpPr>
        <p:sp>
          <p:nvSpPr>
            <p:cNvPr id="6970" name="Google Shape;6970;p8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2"/>
          <p:cNvGrpSpPr/>
          <p:nvPr/>
        </p:nvGrpSpPr>
        <p:grpSpPr>
          <a:xfrm>
            <a:off x="3529065" y="3353932"/>
            <a:ext cx="354586" cy="353008"/>
            <a:chOff x="-30735200" y="3552550"/>
            <a:chExt cx="292225" cy="290925"/>
          </a:xfrm>
        </p:grpSpPr>
        <p:sp>
          <p:nvSpPr>
            <p:cNvPr id="6978" name="Google Shape;6978;p8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2"/>
          <p:cNvGrpSpPr/>
          <p:nvPr/>
        </p:nvGrpSpPr>
        <p:grpSpPr>
          <a:xfrm>
            <a:off x="3529065" y="3818554"/>
            <a:ext cx="354586" cy="353645"/>
            <a:chOff x="-30735200" y="3910925"/>
            <a:chExt cx="292225" cy="291450"/>
          </a:xfrm>
        </p:grpSpPr>
        <p:sp>
          <p:nvSpPr>
            <p:cNvPr id="6981" name="Google Shape;6981;p8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3" name="Google Shape;6983;p82"/>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82"/>
          <p:cNvGrpSpPr/>
          <p:nvPr/>
        </p:nvGrpSpPr>
        <p:grpSpPr>
          <a:xfrm>
            <a:off x="4882910" y="1531421"/>
            <a:ext cx="358971" cy="359224"/>
            <a:chOff x="-57956275" y="3197925"/>
            <a:chExt cx="319000" cy="319225"/>
          </a:xfrm>
        </p:grpSpPr>
        <p:sp>
          <p:nvSpPr>
            <p:cNvPr id="6985" name="Google Shape;6985;p8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2"/>
          <p:cNvGrpSpPr/>
          <p:nvPr/>
        </p:nvGrpSpPr>
        <p:grpSpPr>
          <a:xfrm>
            <a:off x="4905064" y="1987846"/>
            <a:ext cx="314662" cy="358971"/>
            <a:chOff x="-57940525" y="3590375"/>
            <a:chExt cx="279625" cy="319000"/>
          </a:xfrm>
        </p:grpSpPr>
        <p:sp>
          <p:nvSpPr>
            <p:cNvPr id="6993" name="Google Shape;6993;p8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2"/>
          <p:cNvGrpSpPr/>
          <p:nvPr/>
        </p:nvGrpSpPr>
        <p:grpSpPr>
          <a:xfrm>
            <a:off x="4875945" y="2429217"/>
            <a:ext cx="358099" cy="358999"/>
            <a:chOff x="-57959425" y="3982600"/>
            <a:chExt cx="318225" cy="319025"/>
          </a:xfrm>
        </p:grpSpPr>
        <p:sp>
          <p:nvSpPr>
            <p:cNvPr id="6999" name="Google Shape;6999;p8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2"/>
          <p:cNvGrpSpPr/>
          <p:nvPr/>
        </p:nvGrpSpPr>
        <p:grpSpPr>
          <a:xfrm>
            <a:off x="7076112" y="1532546"/>
            <a:ext cx="357226" cy="357226"/>
            <a:chOff x="-55987225" y="3198925"/>
            <a:chExt cx="317450" cy="317450"/>
          </a:xfrm>
        </p:grpSpPr>
        <p:sp>
          <p:nvSpPr>
            <p:cNvPr id="7004" name="Google Shape;7004;p8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2"/>
          <p:cNvGrpSpPr/>
          <p:nvPr/>
        </p:nvGrpSpPr>
        <p:grpSpPr>
          <a:xfrm>
            <a:off x="7076112" y="1988578"/>
            <a:ext cx="357226" cy="357367"/>
            <a:chOff x="-55987225" y="3591025"/>
            <a:chExt cx="317450" cy="317575"/>
          </a:xfrm>
        </p:grpSpPr>
        <p:sp>
          <p:nvSpPr>
            <p:cNvPr id="7009" name="Google Shape;7009;p8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2"/>
          <p:cNvGrpSpPr/>
          <p:nvPr/>
        </p:nvGrpSpPr>
        <p:grpSpPr>
          <a:xfrm>
            <a:off x="7090027" y="2429217"/>
            <a:ext cx="358999" cy="358999"/>
            <a:chOff x="-55988800" y="3982600"/>
            <a:chExt cx="319025" cy="319025"/>
          </a:xfrm>
        </p:grpSpPr>
        <p:sp>
          <p:nvSpPr>
            <p:cNvPr id="7015" name="Google Shape;7015;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2"/>
          <p:cNvGrpSpPr/>
          <p:nvPr/>
        </p:nvGrpSpPr>
        <p:grpSpPr>
          <a:xfrm>
            <a:off x="5748546" y="2887174"/>
            <a:ext cx="356326" cy="358971"/>
            <a:chOff x="-54026025" y="3192625"/>
            <a:chExt cx="316650" cy="319000"/>
          </a:xfrm>
        </p:grpSpPr>
        <p:sp>
          <p:nvSpPr>
            <p:cNvPr id="7021" name="Google Shape;7021;p8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2"/>
          <p:cNvGrpSpPr/>
          <p:nvPr/>
        </p:nvGrpSpPr>
        <p:grpSpPr>
          <a:xfrm>
            <a:off x="5768492" y="3358148"/>
            <a:ext cx="316434" cy="358099"/>
            <a:chOff x="-54007925" y="3584850"/>
            <a:chExt cx="281200" cy="318225"/>
          </a:xfrm>
        </p:grpSpPr>
        <p:sp>
          <p:nvSpPr>
            <p:cNvPr id="7030" name="Google Shape;7030;p8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2"/>
          <p:cNvGrpSpPr/>
          <p:nvPr/>
        </p:nvGrpSpPr>
        <p:grpSpPr>
          <a:xfrm>
            <a:off x="5768492" y="3820033"/>
            <a:ext cx="316434" cy="358914"/>
            <a:chOff x="-54007925" y="3975575"/>
            <a:chExt cx="281200" cy="318950"/>
          </a:xfrm>
        </p:grpSpPr>
        <p:sp>
          <p:nvSpPr>
            <p:cNvPr id="7037" name="Google Shape;7037;p8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2"/>
          <p:cNvGrpSpPr/>
          <p:nvPr/>
        </p:nvGrpSpPr>
        <p:grpSpPr>
          <a:xfrm>
            <a:off x="8003359" y="2904504"/>
            <a:ext cx="274770" cy="358492"/>
            <a:chOff x="-52005775" y="3208025"/>
            <a:chExt cx="244175" cy="318575"/>
          </a:xfrm>
        </p:grpSpPr>
        <p:sp>
          <p:nvSpPr>
            <p:cNvPr id="7042" name="Google Shape;7042;p8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2"/>
          <p:cNvGrpSpPr/>
          <p:nvPr/>
        </p:nvGrpSpPr>
        <p:grpSpPr>
          <a:xfrm>
            <a:off x="5309825" y="1532546"/>
            <a:ext cx="358099" cy="358099"/>
            <a:chOff x="-57568775" y="3198925"/>
            <a:chExt cx="318225" cy="318225"/>
          </a:xfrm>
        </p:grpSpPr>
        <p:sp>
          <p:nvSpPr>
            <p:cNvPr id="7054" name="Google Shape;7054;p8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2"/>
          <p:cNvGrpSpPr/>
          <p:nvPr/>
        </p:nvGrpSpPr>
        <p:grpSpPr>
          <a:xfrm>
            <a:off x="5331543" y="1987846"/>
            <a:ext cx="314662" cy="358099"/>
            <a:chOff x="-57549075" y="3590375"/>
            <a:chExt cx="279625" cy="318225"/>
          </a:xfrm>
        </p:grpSpPr>
        <p:sp>
          <p:nvSpPr>
            <p:cNvPr id="7061" name="Google Shape;7061;p8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2"/>
          <p:cNvGrpSpPr/>
          <p:nvPr/>
        </p:nvGrpSpPr>
        <p:grpSpPr>
          <a:xfrm>
            <a:off x="5323740" y="2429217"/>
            <a:ext cx="359871" cy="359871"/>
            <a:chOff x="-57570350" y="3982600"/>
            <a:chExt cx="319800" cy="319800"/>
          </a:xfrm>
        </p:grpSpPr>
        <p:sp>
          <p:nvSpPr>
            <p:cNvPr id="7066" name="Google Shape;7066;p8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2"/>
          <p:cNvGrpSpPr/>
          <p:nvPr/>
        </p:nvGrpSpPr>
        <p:grpSpPr>
          <a:xfrm>
            <a:off x="7538779" y="1531646"/>
            <a:ext cx="314662" cy="358999"/>
            <a:chOff x="-55576850" y="3198125"/>
            <a:chExt cx="279625" cy="319025"/>
          </a:xfrm>
        </p:grpSpPr>
        <p:sp>
          <p:nvSpPr>
            <p:cNvPr id="7071" name="Google Shape;7071;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2"/>
          <p:cNvGrpSpPr/>
          <p:nvPr/>
        </p:nvGrpSpPr>
        <p:grpSpPr>
          <a:xfrm>
            <a:off x="7516174" y="1987621"/>
            <a:ext cx="359871" cy="358324"/>
            <a:chOff x="-55596550" y="3590175"/>
            <a:chExt cx="319800" cy="318425"/>
          </a:xfrm>
        </p:grpSpPr>
        <p:sp>
          <p:nvSpPr>
            <p:cNvPr id="7076" name="Google Shape;7076;p8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2"/>
          <p:cNvGrpSpPr/>
          <p:nvPr/>
        </p:nvGrpSpPr>
        <p:grpSpPr>
          <a:xfrm>
            <a:off x="7531412" y="2428964"/>
            <a:ext cx="358999" cy="359252"/>
            <a:chOff x="-55595775" y="3982375"/>
            <a:chExt cx="319025" cy="319250"/>
          </a:xfrm>
        </p:grpSpPr>
        <p:sp>
          <p:nvSpPr>
            <p:cNvPr id="7081" name="Google Shape;7081;p8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2"/>
          <p:cNvGrpSpPr/>
          <p:nvPr/>
        </p:nvGrpSpPr>
        <p:grpSpPr>
          <a:xfrm>
            <a:off x="6188595" y="2887174"/>
            <a:ext cx="358999" cy="358099"/>
            <a:chOff x="-53635375" y="3192625"/>
            <a:chExt cx="319025" cy="318225"/>
          </a:xfrm>
        </p:grpSpPr>
        <p:sp>
          <p:nvSpPr>
            <p:cNvPr id="7088" name="Google Shape;7088;p8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82"/>
          <p:cNvGrpSpPr/>
          <p:nvPr/>
        </p:nvGrpSpPr>
        <p:grpSpPr>
          <a:xfrm>
            <a:off x="6210763" y="3358148"/>
            <a:ext cx="314662" cy="358999"/>
            <a:chOff x="-53615675" y="3584850"/>
            <a:chExt cx="279625" cy="319025"/>
          </a:xfrm>
        </p:grpSpPr>
        <p:sp>
          <p:nvSpPr>
            <p:cNvPr id="7092" name="Google Shape;7092;p8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2"/>
          <p:cNvGrpSpPr/>
          <p:nvPr/>
        </p:nvGrpSpPr>
        <p:grpSpPr>
          <a:xfrm>
            <a:off x="6188609" y="3821074"/>
            <a:ext cx="358971" cy="357874"/>
            <a:chOff x="-53634575" y="3976500"/>
            <a:chExt cx="319000" cy="318025"/>
          </a:xfrm>
        </p:grpSpPr>
        <p:sp>
          <p:nvSpPr>
            <p:cNvPr id="7096" name="Google Shape;7096;p8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2"/>
          <p:cNvGrpSpPr/>
          <p:nvPr/>
        </p:nvGrpSpPr>
        <p:grpSpPr>
          <a:xfrm>
            <a:off x="7983413" y="3364028"/>
            <a:ext cx="314662" cy="358436"/>
            <a:chOff x="-52023900" y="3590075"/>
            <a:chExt cx="279625" cy="318525"/>
          </a:xfrm>
        </p:grpSpPr>
        <p:sp>
          <p:nvSpPr>
            <p:cNvPr id="7105" name="Google Shape;7105;p8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2"/>
          <p:cNvGrpSpPr/>
          <p:nvPr/>
        </p:nvGrpSpPr>
        <p:grpSpPr>
          <a:xfrm>
            <a:off x="5746654" y="1532546"/>
            <a:ext cx="358971" cy="358971"/>
            <a:chOff x="-57173375" y="3198925"/>
            <a:chExt cx="319000" cy="319000"/>
          </a:xfrm>
        </p:grpSpPr>
        <p:sp>
          <p:nvSpPr>
            <p:cNvPr id="7113" name="Google Shape;7113;p8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82"/>
          <p:cNvGrpSpPr/>
          <p:nvPr/>
        </p:nvGrpSpPr>
        <p:grpSpPr>
          <a:xfrm>
            <a:off x="5747541" y="2009987"/>
            <a:ext cx="357198" cy="314690"/>
            <a:chOff x="-57176525" y="3610050"/>
            <a:chExt cx="317425" cy="279650"/>
          </a:xfrm>
        </p:grpSpPr>
        <p:sp>
          <p:nvSpPr>
            <p:cNvPr id="7118" name="Google Shape;7118;p8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82"/>
          <p:cNvGrpSpPr/>
          <p:nvPr/>
        </p:nvGrpSpPr>
        <p:grpSpPr>
          <a:xfrm>
            <a:off x="7957995" y="1532546"/>
            <a:ext cx="358099" cy="356326"/>
            <a:chOff x="-55202750" y="3198925"/>
            <a:chExt cx="318225" cy="316650"/>
          </a:xfrm>
        </p:grpSpPr>
        <p:sp>
          <p:nvSpPr>
            <p:cNvPr id="7124" name="Google Shape;7124;p8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82"/>
          <p:cNvGrpSpPr/>
          <p:nvPr/>
        </p:nvGrpSpPr>
        <p:grpSpPr>
          <a:xfrm>
            <a:off x="7968629" y="1987846"/>
            <a:ext cx="336830" cy="358099"/>
            <a:chOff x="-55194875" y="3590375"/>
            <a:chExt cx="299325" cy="318225"/>
          </a:xfrm>
        </p:grpSpPr>
        <p:sp>
          <p:nvSpPr>
            <p:cNvPr id="7127" name="Google Shape;7127;p8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2"/>
          <p:cNvGrpSpPr/>
          <p:nvPr/>
        </p:nvGrpSpPr>
        <p:grpSpPr>
          <a:xfrm>
            <a:off x="7973247" y="2430117"/>
            <a:ext cx="357198" cy="357198"/>
            <a:chOff x="-55203525" y="3983400"/>
            <a:chExt cx="317425" cy="317425"/>
          </a:xfrm>
        </p:grpSpPr>
        <p:sp>
          <p:nvSpPr>
            <p:cNvPr id="7133" name="Google Shape;7133;p8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2"/>
          <p:cNvGrpSpPr/>
          <p:nvPr/>
        </p:nvGrpSpPr>
        <p:grpSpPr>
          <a:xfrm>
            <a:off x="6639727" y="2887174"/>
            <a:ext cx="335930" cy="358971"/>
            <a:chOff x="-53232900" y="3192625"/>
            <a:chExt cx="298525" cy="319000"/>
          </a:xfrm>
        </p:grpSpPr>
        <p:sp>
          <p:nvSpPr>
            <p:cNvPr id="7137" name="Google Shape;7137;p8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82"/>
          <p:cNvGrpSpPr/>
          <p:nvPr/>
        </p:nvGrpSpPr>
        <p:grpSpPr>
          <a:xfrm>
            <a:off x="6629093" y="3358148"/>
            <a:ext cx="357198" cy="356326"/>
            <a:chOff x="-53242350" y="3584850"/>
            <a:chExt cx="317425" cy="316650"/>
          </a:xfrm>
        </p:grpSpPr>
        <p:sp>
          <p:nvSpPr>
            <p:cNvPr id="7146" name="Google Shape;7146;p8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2"/>
          <p:cNvGrpSpPr/>
          <p:nvPr/>
        </p:nvGrpSpPr>
        <p:grpSpPr>
          <a:xfrm>
            <a:off x="6650362" y="3820849"/>
            <a:ext cx="314662" cy="358999"/>
            <a:chOff x="-53224225" y="3976300"/>
            <a:chExt cx="279625" cy="319025"/>
          </a:xfrm>
        </p:grpSpPr>
        <p:sp>
          <p:nvSpPr>
            <p:cNvPr id="7152" name="Google Shape;7152;p8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2"/>
          <p:cNvGrpSpPr/>
          <p:nvPr/>
        </p:nvGrpSpPr>
        <p:grpSpPr>
          <a:xfrm>
            <a:off x="7961258" y="3828529"/>
            <a:ext cx="358971" cy="358408"/>
            <a:chOff x="-52043575" y="3983125"/>
            <a:chExt cx="319000" cy="318500"/>
          </a:xfrm>
        </p:grpSpPr>
        <p:sp>
          <p:nvSpPr>
            <p:cNvPr id="7160" name="Google Shape;7160;p8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2"/>
          <p:cNvGrpSpPr/>
          <p:nvPr/>
        </p:nvGrpSpPr>
        <p:grpSpPr>
          <a:xfrm>
            <a:off x="6215199" y="1532546"/>
            <a:ext cx="314662" cy="358971"/>
            <a:chOff x="-56766175" y="3198925"/>
            <a:chExt cx="279625" cy="319000"/>
          </a:xfrm>
        </p:grpSpPr>
        <p:sp>
          <p:nvSpPr>
            <p:cNvPr id="7170" name="Google Shape;7170;p8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2"/>
          <p:cNvGrpSpPr/>
          <p:nvPr/>
        </p:nvGrpSpPr>
        <p:grpSpPr>
          <a:xfrm>
            <a:off x="6214313" y="1987846"/>
            <a:ext cx="316434" cy="358099"/>
            <a:chOff x="-56766175" y="3590375"/>
            <a:chExt cx="281200" cy="318225"/>
          </a:xfrm>
        </p:grpSpPr>
        <p:sp>
          <p:nvSpPr>
            <p:cNvPr id="7178" name="Google Shape;7178;p8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2"/>
          <p:cNvGrpSpPr/>
          <p:nvPr/>
        </p:nvGrpSpPr>
        <p:grpSpPr>
          <a:xfrm>
            <a:off x="6251269" y="2429217"/>
            <a:ext cx="272126" cy="358099"/>
            <a:chOff x="-56747275" y="3982600"/>
            <a:chExt cx="241825" cy="318225"/>
          </a:xfrm>
        </p:grpSpPr>
        <p:sp>
          <p:nvSpPr>
            <p:cNvPr id="7183" name="Google Shape;7183;p8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2"/>
          <p:cNvGrpSpPr/>
          <p:nvPr/>
        </p:nvGrpSpPr>
        <p:grpSpPr>
          <a:xfrm>
            <a:off x="4859020" y="3371455"/>
            <a:ext cx="358999" cy="342991"/>
            <a:chOff x="-54812875" y="3596675"/>
            <a:chExt cx="319025" cy="304800"/>
          </a:xfrm>
        </p:grpSpPr>
        <p:sp>
          <p:nvSpPr>
            <p:cNvPr id="7191" name="Google Shape;7191;p8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8" name="Google Shape;7198;p82"/>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2"/>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0" name="Google Shape;7200;p82"/>
          <p:cNvGrpSpPr/>
          <p:nvPr/>
        </p:nvGrpSpPr>
        <p:grpSpPr>
          <a:xfrm>
            <a:off x="4881188" y="3827938"/>
            <a:ext cx="314662" cy="358099"/>
            <a:chOff x="-54793175" y="3982600"/>
            <a:chExt cx="279625" cy="318225"/>
          </a:xfrm>
        </p:grpSpPr>
        <p:sp>
          <p:nvSpPr>
            <p:cNvPr id="7201" name="Google Shape;7201;p8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2"/>
          <p:cNvGrpSpPr/>
          <p:nvPr/>
        </p:nvGrpSpPr>
        <p:grpSpPr>
          <a:xfrm>
            <a:off x="7092647" y="2887174"/>
            <a:ext cx="314662" cy="358099"/>
            <a:chOff x="-52832000" y="3192625"/>
            <a:chExt cx="279625" cy="318225"/>
          </a:xfrm>
        </p:grpSpPr>
        <p:sp>
          <p:nvSpPr>
            <p:cNvPr id="7209" name="Google Shape;7209;p8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2"/>
          <p:cNvGrpSpPr/>
          <p:nvPr/>
        </p:nvGrpSpPr>
        <p:grpSpPr>
          <a:xfrm>
            <a:off x="5779179" y="2428542"/>
            <a:ext cx="323524" cy="358774"/>
            <a:chOff x="-57162350" y="3982000"/>
            <a:chExt cx="287500" cy="318825"/>
          </a:xfrm>
        </p:grpSpPr>
        <p:sp>
          <p:nvSpPr>
            <p:cNvPr id="7218" name="Google Shape;7218;p8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2"/>
          <p:cNvGrpSpPr/>
          <p:nvPr/>
        </p:nvGrpSpPr>
        <p:grpSpPr>
          <a:xfrm>
            <a:off x="7070492" y="3359048"/>
            <a:ext cx="358971" cy="357198"/>
            <a:chOff x="-52851675" y="3585650"/>
            <a:chExt cx="319000" cy="317425"/>
          </a:xfrm>
        </p:grpSpPr>
        <p:sp>
          <p:nvSpPr>
            <p:cNvPr id="7227" name="Google Shape;7227;p8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2"/>
          <p:cNvGrpSpPr/>
          <p:nvPr/>
        </p:nvGrpSpPr>
        <p:grpSpPr>
          <a:xfrm>
            <a:off x="7092647" y="3820849"/>
            <a:ext cx="314662" cy="358999"/>
            <a:chOff x="-52832000" y="3976300"/>
            <a:chExt cx="279625" cy="319025"/>
          </a:xfrm>
        </p:grpSpPr>
        <p:sp>
          <p:nvSpPr>
            <p:cNvPr id="7234" name="Google Shape;7234;p8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2"/>
          <p:cNvGrpSpPr/>
          <p:nvPr/>
        </p:nvGrpSpPr>
        <p:grpSpPr>
          <a:xfrm>
            <a:off x="6209853" y="4275497"/>
            <a:ext cx="316434" cy="358099"/>
            <a:chOff x="-51633225" y="3198925"/>
            <a:chExt cx="281200" cy="318225"/>
          </a:xfrm>
        </p:grpSpPr>
        <p:sp>
          <p:nvSpPr>
            <p:cNvPr id="7240" name="Google Shape;7240;p8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2"/>
          <p:cNvGrpSpPr/>
          <p:nvPr/>
        </p:nvGrpSpPr>
        <p:grpSpPr>
          <a:xfrm>
            <a:off x="6628676" y="1533418"/>
            <a:ext cx="365188" cy="357226"/>
            <a:chOff x="-56396775" y="3199700"/>
            <a:chExt cx="324525" cy="317450"/>
          </a:xfrm>
        </p:grpSpPr>
        <p:sp>
          <p:nvSpPr>
            <p:cNvPr id="7248" name="Google Shape;7248;p8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2"/>
          <p:cNvGrpSpPr/>
          <p:nvPr/>
        </p:nvGrpSpPr>
        <p:grpSpPr>
          <a:xfrm>
            <a:off x="6631771" y="1999353"/>
            <a:ext cx="358999" cy="335958"/>
            <a:chOff x="-56394425" y="3600600"/>
            <a:chExt cx="319025" cy="298550"/>
          </a:xfrm>
        </p:grpSpPr>
        <p:sp>
          <p:nvSpPr>
            <p:cNvPr id="7255" name="Google Shape;7255;p8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2"/>
          <p:cNvGrpSpPr/>
          <p:nvPr/>
        </p:nvGrpSpPr>
        <p:grpSpPr>
          <a:xfrm>
            <a:off x="6662538" y="2430117"/>
            <a:ext cx="327068" cy="357198"/>
            <a:chOff x="-56379450" y="3983400"/>
            <a:chExt cx="290650" cy="317425"/>
          </a:xfrm>
        </p:grpSpPr>
        <p:sp>
          <p:nvSpPr>
            <p:cNvPr id="7259" name="Google Shape;7259;p8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2"/>
          <p:cNvGrpSpPr/>
          <p:nvPr/>
        </p:nvGrpSpPr>
        <p:grpSpPr>
          <a:xfrm>
            <a:off x="5326242" y="2894264"/>
            <a:ext cx="316434" cy="358971"/>
            <a:chOff x="-54401725" y="3198925"/>
            <a:chExt cx="281200" cy="319000"/>
          </a:xfrm>
        </p:grpSpPr>
        <p:sp>
          <p:nvSpPr>
            <p:cNvPr id="7268" name="Google Shape;7268;p8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2"/>
          <p:cNvGrpSpPr/>
          <p:nvPr/>
        </p:nvGrpSpPr>
        <p:grpSpPr>
          <a:xfrm>
            <a:off x="5327128" y="3364365"/>
            <a:ext cx="314662" cy="358099"/>
            <a:chOff x="-54401725" y="3590375"/>
            <a:chExt cx="279625" cy="318225"/>
          </a:xfrm>
        </p:grpSpPr>
        <p:sp>
          <p:nvSpPr>
            <p:cNvPr id="7280" name="Google Shape;7280;p8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2"/>
          <p:cNvGrpSpPr/>
          <p:nvPr/>
        </p:nvGrpSpPr>
        <p:grpSpPr>
          <a:xfrm>
            <a:off x="5324920" y="3827938"/>
            <a:ext cx="319079" cy="358099"/>
            <a:chOff x="-54403300" y="3982600"/>
            <a:chExt cx="283550" cy="318225"/>
          </a:xfrm>
        </p:grpSpPr>
        <p:sp>
          <p:nvSpPr>
            <p:cNvPr id="7287" name="Google Shape;7287;p8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2"/>
          <p:cNvGrpSpPr/>
          <p:nvPr/>
        </p:nvGrpSpPr>
        <p:grpSpPr>
          <a:xfrm>
            <a:off x="7512313" y="2889172"/>
            <a:ext cx="356298" cy="356973"/>
            <a:chOff x="-52458650" y="3194400"/>
            <a:chExt cx="316625" cy="317225"/>
          </a:xfrm>
        </p:grpSpPr>
        <p:sp>
          <p:nvSpPr>
            <p:cNvPr id="7293" name="Google Shape;7293;p8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2"/>
          <p:cNvGrpSpPr/>
          <p:nvPr/>
        </p:nvGrpSpPr>
        <p:grpSpPr>
          <a:xfrm>
            <a:off x="4881188" y="2894264"/>
            <a:ext cx="314662" cy="358971"/>
            <a:chOff x="-54793175" y="3198925"/>
            <a:chExt cx="279625" cy="319000"/>
          </a:xfrm>
        </p:grpSpPr>
        <p:sp>
          <p:nvSpPr>
            <p:cNvPr id="7302" name="Google Shape;7302;p8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2"/>
          <p:cNvGrpSpPr/>
          <p:nvPr/>
        </p:nvGrpSpPr>
        <p:grpSpPr>
          <a:xfrm>
            <a:off x="7521611" y="3358148"/>
            <a:ext cx="337703" cy="357845"/>
            <a:chOff x="-52450000" y="3584850"/>
            <a:chExt cx="300100" cy="318000"/>
          </a:xfrm>
        </p:grpSpPr>
        <p:sp>
          <p:nvSpPr>
            <p:cNvPr id="7310" name="Google Shape;7310;p8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2"/>
          <p:cNvGrpSpPr/>
          <p:nvPr/>
        </p:nvGrpSpPr>
        <p:grpSpPr>
          <a:xfrm>
            <a:off x="7533131" y="3822621"/>
            <a:ext cx="314662" cy="357226"/>
            <a:chOff x="-52440550" y="3977875"/>
            <a:chExt cx="279625" cy="317450"/>
          </a:xfrm>
        </p:grpSpPr>
        <p:sp>
          <p:nvSpPr>
            <p:cNvPr id="7318" name="Google Shape;7318;p8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2"/>
          <p:cNvGrpSpPr/>
          <p:nvPr/>
        </p:nvGrpSpPr>
        <p:grpSpPr>
          <a:xfrm>
            <a:off x="6645066" y="4278827"/>
            <a:ext cx="314662" cy="358999"/>
            <a:chOff x="-51623775" y="3584850"/>
            <a:chExt cx="279625" cy="319025"/>
          </a:xfrm>
        </p:grpSpPr>
        <p:sp>
          <p:nvSpPr>
            <p:cNvPr id="7327" name="Google Shape;7327;p8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39" name="Shape 7339"/>
        <p:cNvGrpSpPr/>
        <p:nvPr/>
      </p:nvGrpSpPr>
      <p:grpSpPr>
        <a:xfrm>
          <a:off x="0" y="0"/>
          <a:ext cx="0" cy="0"/>
          <a:chOff x="0" y="0"/>
          <a:chExt cx="0" cy="0"/>
        </a:xfrm>
      </p:grpSpPr>
      <p:sp>
        <p:nvSpPr>
          <p:cNvPr id="7340" name="Google Shape;7340;p8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41" name="Google Shape;7341;p8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42" name="Google Shape;7342;p83"/>
          <p:cNvGrpSpPr/>
          <p:nvPr/>
        </p:nvGrpSpPr>
        <p:grpSpPr>
          <a:xfrm>
            <a:off x="885675" y="1539249"/>
            <a:ext cx="276003" cy="357300"/>
            <a:chOff x="-50469125" y="3183175"/>
            <a:chExt cx="233150" cy="301825"/>
          </a:xfrm>
        </p:grpSpPr>
        <p:sp>
          <p:nvSpPr>
            <p:cNvPr id="7343" name="Google Shape;7343;p8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3"/>
          <p:cNvGrpSpPr/>
          <p:nvPr/>
        </p:nvGrpSpPr>
        <p:grpSpPr>
          <a:xfrm>
            <a:off x="845574" y="1974651"/>
            <a:ext cx="356205" cy="355288"/>
            <a:chOff x="-50504575" y="3550975"/>
            <a:chExt cx="300900" cy="300125"/>
          </a:xfrm>
        </p:grpSpPr>
        <p:sp>
          <p:nvSpPr>
            <p:cNvPr id="7347" name="Google Shape;7347;p8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3"/>
          <p:cNvGrpSpPr/>
          <p:nvPr/>
        </p:nvGrpSpPr>
        <p:grpSpPr>
          <a:xfrm>
            <a:off x="845574" y="2412893"/>
            <a:ext cx="356205" cy="354341"/>
            <a:chOff x="-50503000" y="3921175"/>
            <a:chExt cx="300900" cy="299325"/>
          </a:xfrm>
        </p:grpSpPr>
        <p:sp>
          <p:nvSpPr>
            <p:cNvPr id="7352" name="Google Shape;7352;p8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3"/>
          <p:cNvGrpSpPr/>
          <p:nvPr/>
        </p:nvGrpSpPr>
        <p:grpSpPr>
          <a:xfrm>
            <a:off x="3049627" y="1558811"/>
            <a:ext cx="355258" cy="356205"/>
            <a:chOff x="-48630025" y="3199700"/>
            <a:chExt cx="300100" cy="300900"/>
          </a:xfrm>
        </p:grpSpPr>
        <p:sp>
          <p:nvSpPr>
            <p:cNvPr id="7358" name="Google Shape;7358;p8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3"/>
          <p:cNvGrpSpPr/>
          <p:nvPr/>
        </p:nvGrpSpPr>
        <p:grpSpPr>
          <a:xfrm>
            <a:off x="3049627" y="1996107"/>
            <a:ext cx="355258" cy="355258"/>
            <a:chOff x="-48630025" y="3569100"/>
            <a:chExt cx="300100" cy="300100"/>
          </a:xfrm>
        </p:grpSpPr>
        <p:sp>
          <p:nvSpPr>
            <p:cNvPr id="7362" name="Google Shape;7362;p8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3"/>
          <p:cNvGrpSpPr/>
          <p:nvPr/>
        </p:nvGrpSpPr>
        <p:grpSpPr>
          <a:xfrm>
            <a:off x="3050101" y="2433403"/>
            <a:ext cx="354311" cy="353394"/>
            <a:chOff x="-48629225" y="3938500"/>
            <a:chExt cx="299300" cy="298525"/>
          </a:xfrm>
        </p:grpSpPr>
        <p:sp>
          <p:nvSpPr>
            <p:cNvPr id="7373" name="Google Shape;7373;p8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3"/>
          <p:cNvGrpSpPr/>
          <p:nvPr/>
        </p:nvGrpSpPr>
        <p:grpSpPr>
          <a:xfrm>
            <a:off x="1785504" y="2904744"/>
            <a:ext cx="311458" cy="354341"/>
            <a:chOff x="-46762575" y="3200500"/>
            <a:chExt cx="263100" cy="299325"/>
          </a:xfrm>
        </p:grpSpPr>
        <p:sp>
          <p:nvSpPr>
            <p:cNvPr id="7378" name="Google Shape;7378;p8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3"/>
          <p:cNvGrpSpPr/>
          <p:nvPr/>
        </p:nvGrpSpPr>
        <p:grpSpPr>
          <a:xfrm>
            <a:off x="1763589" y="3363466"/>
            <a:ext cx="355288" cy="312375"/>
            <a:chOff x="-46779900" y="3588000"/>
            <a:chExt cx="300125" cy="263875"/>
          </a:xfrm>
        </p:grpSpPr>
        <p:sp>
          <p:nvSpPr>
            <p:cNvPr id="7384" name="Google Shape;7384;p8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3"/>
          <p:cNvGrpSpPr/>
          <p:nvPr/>
        </p:nvGrpSpPr>
        <p:grpSpPr>
          <a:xfrm>
            <a:off x="1764062" y="3778388"/>
            <a:ext cx="354341" cy="353394"/>
            <a:chOff x="-46779100" y="3938500"/>
            <a:chExt cx="299325" cy="298525"/>
          </a:xfrm>
        </p:grpSpPr>
        <p:sp>
          <p:nvSpPr>
            <p:cNvPr id="7389" name="Google Shape;7389;p8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3"/>
          <p:cNvGrpSpPr/>
          <p:nvPr/>
        </p:nvGrpSpPr>
        <p:grpSpPr>
          <a:xfrm>
            <a:off x="3971800" y="2911255"/>
            <a:ext cx="355258" cy="355288"/>
            <a:chOff x="-44924250" y="3206000"/>
            <a:chExt cx="300100" cy="300125"/>
          </a:xfrm>
        </p:grpSpPr>
        <p:sp>
          <p:nvSpPr>
            <p:cNvPr id="7392" name="Google Shape;7392;p8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3"/>
          <p:cNvGrpSpPr/>
          <p:nvPr/>
        </p:nvGrpSpPr>
        <p:grpSpPr>
          <a:xfrm>
            <a:off x="1286286" y="1539249"/>
            <a:ext cx="355258" cy="355258"/>
            <a:chOff x="-50134375" y="3183175"/>
            <a:chExt cx="300100" cy="300100"/>
          </a:xfrm>
        </p:grpSpPr>
        <p:sp>
          <p:nvSpPr>
            <p:cNvPr id="7398" name="Google Shape;7398;p8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3"/>
          <p:cNvGrpSpPr/>
          <p:nvPr/>
        </p:nvGrpSpPr>
        <p:grpSpPr>
          <a:xfrm>
            <a:off x="1286286" y="1974651"/>
            <a:ext cx="355258" cy="355288"/>
            <a:chOff x="-50134375" y="3550975"/>
            <a:chExt cx="300100" cy="300125"/>
          </a:xfrm>
        </p:grpSpPr>
        <p:sp>
          <p:nvSpPr>
            <p:cNvPr id="7409" name="Google Shape;7409;p8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83"/>
          <p:cNvGrpSpPr/>
          <p:nvPr/>
        </p:nvGrpSpPr>
        <p:grpSpPr>
          <a:xfrm>
            <a:off x="1286286" y="2412183"/>
            <a:ext cx="355258" cy="355051"/>
            <a:chOff x="-50134375" y="3920575"/>
            <a:chExt cx="300100" cy="299925"/>
          </a:xfrm>
        </p:grpSpPr>
        <p:sp>
          <p:nvSpPr>
            <p:cNvPr id="7412" name="Google Shape;7412;p8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3"/>
          <p:cNvGrpSpPr/>
          <p:nvPr/>
        </p:nvGrpSpPr>
        <p:grpSpPr>
          <a:xfrm>
            <a:off x="3497010" y="1559758"/>
            <a:ext cx="357123" cy="355258"/>
            <a:chOff x="-48262200" y="3200500"/>
            <a:chExt cx="301675" cy="300100"/>
          </a:xfrm>
        </p:grpSpPr>
        <p:sp>
          <p:nvSpPr>
            <p:cNvPr id="7416" name="Google Shape;7416;p8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3"/>
          <p:cNvGrpSpPr/>
          <p:nvPr/>
        </p:nvGrpSpPr>
        <p:grpSpPr>
          <a:xfrm>
            <a:off x="3526383" y="1996847"/>
            <a:ext cx="298377" cy="354519"/>
            <a:chOff x="-48233050" y="3569725"/>
            <a:chExt cx="252050" cy="299475"/>
          </a:xfrm>
        </p:grpSpPr>
        <p:sp>
          <p:nvSpPr>
            <p:cNvPr id="7426" name="Google Shape;7426;p8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3"/>
          <p:cNvGrpSpPr/>
          <p:nvPr/>
        </p:nvGrpSpPr>
        <p:grpSpPr>
          <a:xfrm>
            <a:off x="3550148" y="2430591"/>
            <a:ext cx="250847" cy="358070"/>
            <a:chOff x="-48216525" y="3936125"/>
            <a:chExt cx="211900" cy="302475"/>
          </a:xfrm>
        </p:grpSpPr>
        <p:sp>
          <p:nvSpPr>
            <p:cNvPr id="7430" name="Google Shape;7430;p8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3"/>
          <p:cNvGrpSpPr/>
          <p:nvPr/>
        </p:nvGrpSpPr>
        <p:grpSpPr>
          <a:xfrm>
            <a:off x="2205866" y="2905661"/>
            <a:ext cx="355258" cy="355288"/>
            <a:chOff x="-46410500" y="3201275"/>
            <a:chExt cx="300100" cy="300125"/>
          </a:xfrm>
        </p:grpSpPr>
        <p:sp>
          <p:nvSpPr>
            <p:cNvPr id="7435" name="Google Shape;7435;p8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3"/>
          <p:cNvGrpSpPr/>
          <p:nvPr/>
        </p:nvGrpSpPr>
        <p:grpSpPr>
          <a:xfrm>
            <a:off x="2205866" y="3341092"/>
            <a:ext cx="355258" cy="356205"/>
            <a:chOff x="-46409700" y="3569100"/>
            <a:chExt cx="300100" cy="300900"/>
          </a:xfrm>
        </p:grpSpPr>
        <p:sp>
          <p:nvSpPr>
            <p:cNvPr id="7441" name="Google Shape;7441;p8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3"/>
          <p:cNvGrpSpPr/>
          <p:nvPr/>
        </p:nvGrpSpPr>
        <p:grpSpPr>
          <a:xfrm>
            <a:off x="2193747" y="3776524"/>
            <a:ext cx="379497" cy="358070"/>
            <a:chOff x="-46422300" y="3936925"/>
            <a:chExt cx="320575" cy="302475"/>
          </a:xfrm>
        </p:grpSpPr>
        <p:sp>
          <p:nvSpPr>
            <p:cNvPr id="7447" name="Google Shape;7447;p8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3"/>
          <p:cNvGrpSpPr/>
          <p:nvPr/>
        </p:nvGrpSpPr>
        <p:grpSpPr>
          <a:xfrm>
            <a:off x="3971326" y="3330852"/>
            <a:ext cx="356205" cy="355258"/>
            <a:chOff x="-44914800" y="3560450"/>
            <a:chExt cx="300900" cy="300100"/>
          </a:xfrm>
        </p:grpSpPr>
        <p:sp>
          <p:nvSpPr>
            <p:cNvPr id="7450" name="Google Shape;7450;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3"/>
          <p:cNvGrpSpPr/>
          <p:nvPr/>
        </p:nvGrpSpPr>
        <p:grpSpPr>
          <a:xfrm>
            <a:off x="1726378" y="1539486"/>
            <a:ext cx="354311" cy="354104"/>
            <a:chOff x="-49764975" y="3183375"/>
            <a:chExt cx="299300" cy="299125"/>
          </a:xfrm>
        </p:grpSpPr>
        <p:sp>
          <p:nvSpPr>
            <p:cNvPr id="7456" name="Google Shape;7456;p8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3"/>
          <p:cNvGrpSpPr/>
          <p:nvPr/>
        </p:nvGrpSpPr>
        <p:grpSpPr>
          <a:xfrm>
            <a:off x="1726378" y="1974947"/>
            <a:ext cx="354311" cy="355909"/>
            <a:chOff x="-49764975" y="3551225"/>
            <a:chExt cx="299300" cy="300650"/>
          </a:xfrm>
        </p:grpSpPr>
        <p:sp>
          <p:nvSpPr>
            <p:cNvPr id="7466" name="Google Shape;7466;p8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3"/>
          <p:cNvGrpSpPr/>
          <p:nvPr/>
        </p:nvGrpSpPr>
        <p:grpSpPr>
          <a:xfrm>
            <a:off x="1724040" y="2411710"/>
            <a:ext cx="358987" cy="355525"/>
            <a:chOff x="-49766550" y="3920175"/>
            <a:chExt cx="303250" cy="300325"/>
          </a:xfrm>
        </p:grpSpPr>
        <p:sp>
          <p:nvSpPr>
            <p:cNvPr id="7478" name="Google Shape;7478;p8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3"/>
          <p:cNvGrpSpPr/>
          <p:nvPr/>
        </p:nvGrpSpPr>
        <p:grpSpPr>
          <a:xfrm>
            <a:off x="3939571" y="1559758"/>
            <a:ext cx="357123" cy="354341"/>
            <a:chOff x="-47892800" y="3200500"/>
            <a:chExt cx="301675" cy="299325"/>
          </a:xfrm>
        </p:grpSpPr>
        <p:sp>
          <p:nvSpPr>
            <p:cNvPr id="7483" name="Google Shape;7483;p8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83"/>
          <p:cNvGrpSpPr/>
          <p:nvPr/>
        </p:nvGrpSpPr>
        <p:grpSpPr>
          <a:xfrm>
            <a:off x="4003437" y="1996107"/>
            <a:ext cx="229391" cy="355258"/>
            <a:chOff x="-47839250" y="3569100"/>
            <a:chExt cx="193775" cy="300100"/>
          </a:xfrm>
        </p:grpSpPr>
        <p:sp>
          <p:nvSpPr>
            <p:cNvPr id="7490" name="Google Shape;7490;p8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3"/>
          <p:cNvGrpSpPr/>
          <p:nvPr/>
        </p:nvGrpSpPr>
        <p:grpSpPr>
          <a:xfrm>
            <a:off x="3940503" y="2432456"/>
            <a:ext cx="355258" cy="356205"/>
            <a:chOff x="-47892800" y="3937700"/>
            <a:chExt cx="300100" cy="300900"/>
          </a:xfrm>
        </p:grpSpPr>
        <p:sp>
          <p:nvSpPr>
            <p:cNvPr id="7497" name="Google Shape;7497;p8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3"/>
          <p:cNvGrpSpPr/>
          <p:nvPr/>
        </p:nvGrpSpPr>
        <p:grpSpPr>
          <a:xfrm>
            <a:off x="2645798" y="2926170"/>
            <a:ext cx="355258" cy="311458"/>
            <a:chOff x="-46042675" y="3218600"/>
            <a:chExt cx="300100" cy="263100"/>
          </a:xfrm>
        </p:grpSpPr>
        <p:sp>
          <p:nvSpPr>
            <p:cNvPr id="7506" name="Google Shape;7506;p8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3"/>
          <p:cNvGrpSpPr/>
          <p:nvPr/>
        </p:nvGrpSpPr>
        <p:grpSpPr>
          <a:xfrm>
            <a:off x="2645798" y="3340619"/>
            <a:ext cx="355258" cy="323118"/>
            <a:chOff x="-46042675" y="3568700"/>
            <a:chExt cx="300100" cy="272950"/>
          </a:xfrm>
        </p:grpSpPr>
        <p:sp>
          <p:nvSpPr>
            <p:cNvPr id="7513" name="Google Shape;7513;p8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3"/>
          <p:cNvGrpSpPr/>
          <p:nvPr/>
        </p:nvGrpSpPr>
        <p:grpSpPr>
          <a:xfrm>
            <a:off x="2687749" y="3777589"/>
            <a:ext cx="271357" cy="356057"/>
            <a:chOff x="-46007225" y="3937825"/>
            <a:chExt cx="229225" cy="300775"/>
          </a:xfrm>
        </p:grpSpPr>
        <p:sp>
          <p:nvSpPr>
            <p:cNvPr id="7518" name="Google Shape;7518;p8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3"/>
          <p:cNvGrpSpPr/>
          <p:nvPr/>
        </p:nvGrpSpPr>
        <p:grpSpPr>
          <a:xfrm>
            <a:off x="3993241" y="3767675"/>
            <a:ext cx="312375" cy="357596"/>
            <a:chOff x="-44895900" y="3929450"/>
            <a:chExt cx="263875" cy="302075"/>
          </a:xfrm>
        </p:grpSpPr>
        <p:sp>
          <p:nvSpPr>
            <p:cNvPr id="7529" name="Google Shape;7529;p8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3"/>
          <p:cNvGrpSpPr/>
          <p:nvPr/>
        </p:nvGrpSpPr>
        <p:grpSpPr>
          <a:xfrm>
            <a:off x="2167060" y="1550436"/>
            <a:ext cx="356205" cy="332885"/>
            <a:chOff x="-49397175" y="3192625"/>
            <a:chExt cx="300900" cy="281200"/>
          </a:xfrm>
        </p:grpSpPr>
        <p:sp>
          <p:nvSpPr>
            <p:cNvPr id="7536" name="Google Shape;7536;p8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3"/>
          <p:cNvGrpSpPr/>
          <p:nvPr/>
        </p:nvGrpSpPr>
        <p:grpSpPr>
          <a:xfrm>
            <a:off x="2193163" y="1974651"/>
            <a:ext cx="304000" cy="356205"/>
            <a:chOff x="-49375900" y="3550975"/>
            <a:chExt cx="256800" cy="300900"/>
          </a:xfrm>
        </p:grpSpPr>
        <p:sp>
          <p:nvSpPr>
            <p:cNvPr id="7544" name="Google Shape;7544;p8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3"/>
          <p:cNvGrpSpPr/>
          <p:nvPr/>
        </p:nvGrpSpPr>
        <p:grpSpPr>
          <a:xfrm>
            <a:off x="2188516" y="2411946"/>
            <a:ext cx="313293" cy="356205"/>
            <a:chOff x="-49378250" y="3920375"/>
            <a:chExt cx="264650" cy="300900"/>
          </a:xfrm>
        </p:grpSpPr>
        <p:sp>
          <p:nvSpPr>
            <p:cNvPr id="7556" name="Google Shape;7556;p8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3"/>
          <p:cNvGrpSpPr/>
          <p:nvPr/>
        </p:nvGrpSpPr>
        <p:grpSpPr>
          <a:xfrm>
            <a:off x="907504" y="2904744"/>
            <a:ext cx="312375" cy="357123"/>
            <a:chOff x="-47505300" y="3200500"/>
            <a:chExt cx="263875" cy="301675"/>
          </a:xfrm>
        </p:grpSpPr>
        <p:sp>
          <p:nvSpPr>
            <p:cNvPr id="7564" name="Google Shape;7564;p8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3"/>
          <p:cNvGrpSpPr/>
          <p:nvPr/>
        </p:nvGrpSpPr>
        <p:grpSpPr>
          <a:xfrm>
            <a:off x="885604" y="3341092"/>
            <a:ext cx="356176" cy="355051"/>
            <a:chOff x="-47524975" y="3569100"/>
            <a:chExt cx="300875" cy="299925"/>
          </a:xfrm>
        </p:grpSpPr>
        <p:sp>
          <p:nvSpPr>
            <p:cNvPr id="7578" name="Google Shape;7578;p8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3"/>
          <p:cNvGrpSpPr/>
          <p:nvPr/>
        </p:nvGrpSpPr>
        <p:grpSpPr>
          <a:xfrm>
            <a:off x="886062" y="3820354"/>
            <a:ext cx="355258" cy="270410"/>
            <a:chOff x="-47523400" y="3973950"/>
            <a:chExt cx="300100" cy="228425"/>
          </a:xfrm>
        </p:grpSpPr>
        <p:sp>
          <p:nvSpPr>
            <p:cNvPr id="7584" name="Google Shape;7584;p8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3"/>
          <p:cNvGrpSpPr/>
          <p:nvPr/>
        </p:nvGrpSpPr>
        <p:grpSpPr>
          <a:xfrm>
            <a:off x="3091183" y="2903353"/>
            <a:ext cx="354341" cy="357596"/>
            <a:chOff x="-45673275" y="3199325"/>
            <a:chExt cx="299325" cy="302075"/>
          </a:xfrm>
        </p:grpSpPr>
        <p:sp>
          <p:nvSpPr>
            <p:cNvPr id="7590" name="Google Shape;7590;p8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3"/>
          <p:cNvGrpSpPr/>
          <p:nvPr/>
        </p:nvGrpSpPr>
        <p:grpSpPr>
          <a:xfrm>
            <a:off x="3090251" y="3361602"/>
            <a:ext cx="356205" cy="314240"/>
            <a:chOff x="-45674075" y="3586425"/>
            <a:chExt cx="300900" cy="265450"/>
          </a:xfrm>
        </p:grpSpPr>
        <p:sp>
          <p:nvSpPr>
            <p:cNvPr id="7594" name="Google Shape;7594;p8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3"/>
          <p:cNvGrpSpPr/>
          <p:nvPr/>
        </p:nvGrpSpPr>
        <p:grpSpPr>
          <a:xfrm>
            <a:off x="3091183" y="3777441"/>
            <a:ext cx="354341" cy="356205"/>
            <a:chOff x="-45673275" y="3937700"/>
            <a:chExt cx="299325" cy="300900"/>
          </a:xfrm>
        </p:grpSpPr>
        <p:sp>
          <p:nvSpPr>
            <p:cNvPr id="7597" name="Google Shape;7597;p8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3"/>
          <p:cNvGrpSpPr/>
          <p:nvPr/>
        </p:nvGrpSpPr>
        <p:grpSpPr>
          <a:xfrm>
            <a:off x="2205349" y="4270225"/>
            <a:ext cx="356205" cy="356205"/>
            <a:chOff x="-44512325" y="3176075"/>
            <a:chExt cx="300900" cy="300900"/>
          </a:xfrm>
        </p:grpSpPr>
        <p:sp>
          <p:nvSpPr>
            <p:cNvPr id="7604" name="Google Shape;7604;p8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3"/>
          <p:cNvGrpSpPr/>
          <p:nvPr/>
        </p:nvGrpSpPr>
        <p:grpSpPr>
          <a:xfrm>
            <a:off x="2608689" y="1539249"/>
            <a:ext cx="354341" cy="354341"/>
            <a:chOff x="-49027775" y="3183175"/>
            <a:chExt cx="299325" cy="299325"/>
          </a:xfrm>
        </p:grpSpPr>
        <p:sp>
          <p:nvSpPr>
            <p:cNvPr id="7608" name="Google Shape;7608;p8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3"/>
          <p:cNvGrpSpPr/>
          <p:nvPr/>
        </p:nvGrpSpPr>
        <p:grpSpPr>
          <a:xfrm>
            <a:off x="2608230" y="1974651"/>
            <a:ext cx="355258" cy="357152"/>
            <a:chOff x="-49027775" y="3550975"/>
            <a:chExt cx="300100" cy="301700"/>
          </a:xfrm>
        </p:grpSpPr>
        <p:sp>
          <p:nvSpPr>
            <p:cNvPr id="7613" name="Google Shape;7613;p8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3"/>
          <p:cNvGrpSpPr/>
          <p:nvPr/>
        </p:nvGrpSpPr>
        <p:grpSpPr>
          <a:xfrm>
            <a:off x="2606306" y="2411710"/>
            <a:ext cx="359106" cy="355525"/>
            <a:chOff x="-49031025" y="3920175"/>
            <a:chExt cx="303350" cy="300325"/>
          </a:xfrm>
        </p:grpSpPr>
        <p:sp>
          <p:nvSpPr>
            <p:cNvPr id="7624" name="Google Shape;7624;p8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3"/>
          <p:cNvGrpSpPr/>
          <p:nvPr/>
        </p:nvGrpSpPr>
        <p:grpSpPr>
          <a:xfrm>
            <a:off x="1322411" y="2904744"/>
            <a:ext cx="356176" cy="354341"/>
            <a:chOff x="-47155575" y="3200500"/>
            <a:chExt cx="300875" cy="299325"/>
          </a:xfrm>
        </p:grpSpPr>
        <p:sp>
          <p:nvSpPr>
            <p:cNvPr id="7631" name="Google Shape;7631;p8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3"/>
          <p:cNvGrpSpPr/>
          <p:nvPr/>
        </p:nvGrpSpPr>
        <p:grpSpPr>
          <a:xfrm>
            <a:off x="1322870" y="3341092"/>
            <a:ext cx="355258" cy="355258"/>
            <a:chOff x="-47154800" y="3569100"/>
            <a:chExt cx="300100" cy="300100"/>
          </a:xfrm>
        </p:grpSpPr>
        <p:sp>
          <p:nvSpPr>
            <p:cNvPr id="7638" name="Google Shape;7638;p8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3"/>
          <p:cNvGrpSpPr/>
          <p:nvPr/>
        </p:nvGrpSpPr>
        <p:grpSpPr>
          <a:xfrm>
            <a:off x="1323343" y="3779305"/>
            <a:ext cx="354311" cy="353423"/>
            <a:chOff x="-47154000" y="3939275"/>
            <a:chExt cx="299300" cy="298550"/>
          </a:xfrm>
        </p:grpSpPr>
        <p:sp>
          <p:nvSpPr>
            <p:cNvPr id="7645" name="Google Shape;7645;p8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3"/>
          <p:cNvGrpSpPr/>
          <p:nvPr/>
        </p:nvGrpSpPr>
        <p:grpSpPr>
          <a:xfrm>
            <a:off x="3548633" y="2904744"/>
            <a:ext cx="312375" cy="354341"/>
            <a:chOff x="-45286550" y="3200500"/>
            <a:chExt cx="263875" cy="299325"/>
          </a:xfrm>
        </p:grpSpPr>
        <p:sp>
          <p:nvSpPr>
            <p:cNvPr id="7650" name="Google Shape;7650;p8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3"/>
          <p:cNvGrpSpPr/>
          <p:nvPr/>
        </p:nvGrpSpPr>
        <p:grpSpPr>
          <a:xfrm>
            <a:off x="3548633" y="3342039"/>
            <a:ext cx="312375" cy="354311"/>
            <a:chOff x="-45286550" y="3569900"/>
            <a:chExt cx="263875" cy="299300"/>
          </a:xfrm>
        </p:grpSpPr>
        <p:sp>
          <p:nvSpPr>
            <p:cNvPr id="7654" name="Google Shape;7654;p8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3"/>
          <p:cNvGrpSpPr/>
          <p:nvPr/>
        </p:nvGrpSpPr>
        <p:grpSpPr>
          <a:xfrm>
            <a:off x="3559820" y="3778388"/>
            <a:ext cx="290001" cy="355258"/>
            <a:chOff x="-45277900" y="3938500"/>
            <a:chExt cx="244975" cy="300100"/>
          </a:xfrm>
        </p:grpSpPr>
        <p:sp>
          <p:nvSpPr>
            <p:cNvPr id="7661" name="Google Shape;7661;p8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3"/>
          <p:cNvGrpSpPr/>
          <p:nvPr/>
        </p:nvGrpSpPr>
        <p:grpSpPr>
          <a:xfrm>
            <a:off x="2645769" y="4247490"/>
            <a:ext cx="355258" cy="355258"/>
            <a:chOff x="-44502875" y="3576975"/>
            <a:chExt cx="300100" cy="300100"/>
          </a:xfrm>
        </p:grpSpPr>
        <p:sp>
          <p:nvSpPr>
            <p:cNvPr id="7666" name="Google Shape;7666;p8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3"/>
          <p:cNvGrpSpPr/>
          <p:nvPr/>
        </p:nvGrpSpPr>
        <p:grpSpPr>
          <a:xfrm>
            <a:off x="4858981" y="1973145"/>
            <a:ext cx="356196" cy="354670"/>
            <a:chOff x="-13946200" y="3647075"/>
            <a:chExt cx="353650" cy="352100"/>
          </a:xfrm>
        </p:grpSpPr>
        <p:sp>
          <p:nvSpPr>
            <p:cNvPr id="7670" name="Google Shape;7670;p8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3"/>
          <p:cNvGrpSpPr/>
          <p:nvPr/>
        </p:nvGrpSpPr>
        <p:grpSpPr>
          <a:xfrm>
            <a:off x="6642374" y="1532628"/>
            <a:ext cx="357002" cy="354267"/>
            <a:chOff x="-12163025" y="3214275"/>
            <a:chExt cx="354450" cy="351700"/>
          </a:xfrm>
        </p:grpSpPr>
        <p:sp>
          <p:nvSpPr>
            <p:cNvPr id="7677" name="Google Shape;7677;p8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3"/>
          <p:cNvGrpSpPr/>
          <p:nvPr/>
        </p:nvGrpSpPr>
        <p:grpSpPr>
          <a:xfrm>
            <a:off x="6643154" y="1972365"/>
            <a:ext cx="355441" cy="356232"/>
            <a:chOff x="-12160675" y="3647875"/>
            <a:chExt cx="352900" cy="353650"/>
          </a:xfrm>
        </p:grpSpPr>
        <p:sp>
          <p:nvSpPr>
            <p:cNvPr id="7681" name="Google Shape;7681;p8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3"/>
          <p:cNvGrpSpPr/>
          <p:nvPr/>
        </p:nvGrpSpPr>
        <p:grpSpPr>
          <a:xfrm>
            <a:off x="6653870" y="2416821"/>
            <a:ext cx="354635" cy="356232"/>
            <a:chOff x="-12160675" y="4081850"/>
            <a:chExt cx="352100" cy="353650"/>
          </a:xfrm>
        </p:grpSpPr>
        <p:sp>
          <p:nvSpPr>
            <p:cNvPr id="7689" name="Google Shape;7689;p8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3"/>
          <p:cNvGrpSpPr/>
          <p:nvPr/>
        </p:nvGrpSpPr>
        <p:grpSpPr>
          <a:xfrm>
            <a:off x="4858836" y="2891264"/>
            <a:ext cx="355416" cy="355652"/>
            <a:chOff x="-10391650" y="3180600"/>
            <a:chExt cx="352875" cy="353075"/>
          </a:xfrm>
        </p:grpSpPr>
        <p:sp>
          <p:nvSpPr>
            <p:cNvPr id="7696" name="Google Shape;7696;p8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3"/>
          <p:cNvGrpSpPr/>
          <p:nvPr/>
        </p:nvGrpSpPr>
        <p:grpSpPr>
          <a:xfrm>
            <a:off x="4858835" y="3368062"/>
            <a:ext cx="354635" cy="353890"/>
            <a:chOff x="-10390875" y="3616350"/>
            <a:chExt cx="352100" cy="351325"/>
          </a:xfrm>
        </p:grpSpPr>
        <p:sp>
          <p:nvSpPr>
            <p:cNvPr id="7703" name="Google Shape;7703;p8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3"/>
          <p:cNvGrpSpPr/>
          <p:nvPr/>
        </p:nvGrpSpPr>
        <p:grpSpPr>
          <a:xfrm>
            <a:off x="7525810" y="2892727"/>
            <a:ext cx="312585" cy="354670"/>
            <a:chOff x="-10370400" y="4049550"/>
            <a:chExt cx="310350" cy="352100"/>
          </a:xfrm>
        </p:grpSpPr>
        <p:sp>
          <p:nvSpPr>
            <p:cNvPr id="7707" name="Google Shape;7707;p8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3"/>
          <p:cNvGrpSpPr/>
          <p:nvPr/>
        </p:nvGrpSpPr>
        <p:grpSpPr>
          <a:xfrm>
            <a:off x="6630066" y="2891668"/>
            <a:ext cx="379236" cy="354847"/>
            <a:chOff x="-8674650" y="3210975"/>
            <a:chExt cx="376525" cy="352275"/>
          </a:xfrm>
        </p:grpSpPr>
        <p:sp>
          <p:nvSpPr>
            <p:cNvPr id="7713" name="Google Shape;7713;p8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3"/>
          <p:cNvGrpSpPr/>
          <p:nvPr/>
        </p:nvGrpSpPr>
        <p:grpSpPr>
          <a:xfrm>
            <a:off x="5301563" y="1973145"/>
            <a:ext cx="356221" cy="354670"/>
            <a:chOff x="-13512225" y="3647075"/>
            <a:chExt cx="353675" cy="352100"/>
          </a:xfrm>
        </p:grpSpPr>
        <p:sp>
          <p:nvSpPr>
            <p:cNvPr id="7720" name="Google Shape;7720;p8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3"/>
          <p:cNvGrpSpPr/>
          <p:nvPr/>
        </p:nvGrpSpPr>
        <p:grpSpPr>
          <a:xfrm>
            <a:off x="5311876" y="2417211"/>
            <a:ext cx="356221" cy="355451"/>
            <a:chOff x="-13512225" y="4080275"/>
            <a:chExt cx="353675" cy="352875"/>
          </a:xfrm>
        </p:grpSpPr>
        <p:sp>
          <p:nvSpPr>
            <p:cNvPr id="7731" name="Google Shape;7731;p8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3"/>
          <p:cNvGrpSpPr/>
          <p:nvPr/>
        </p:nvGrpSpPr>
        <p:grpSpPr>
          <a:xfrm>
            <a:off x="7084956" y="1564572"/>
            <a:ext cx="356196" cy="290379"/>
            <a:chOff x="-11728250" y="3245400"/>
            <a:chExt cx="353650" cy="288275"/>
          </a:xfrm>
        </p:grpSpPr>
        <p:sp>
          <p:nvSpPr>
            <p:cNvPr id="7743" name="Google Shape;7743;p8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3"/>
          <p:cNvGrpSpPr/>
          <p:nvPr/>
        </p:nvGrpSpPr>
        <p:grpSpPr>
          <a:xfrm>
            <a:off x="7117464" y="2417211"/>
            <a:ext cx="311804" cy="355451"/>
            <a:chOff x="-11703850" y="4081850"/>
            <a:chExt cx="309575" cy="352875"/>
          </a:xfrm>
        </p:grpSpPr>
        <p:sp>
          <p:nvSpPr>
            <p:cNvPr id="7749" name="Google Shape;7749;p8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3"/>
          <p:cNvGrpSpPr/>
          <p:nvPr/>
        </p:nvGrpSpPr>
        <p:grpSpPr>
          <a:xfrm>
            <a:off x="5306120" y="2891364"/>
            <a:ext cx="357002" cy="355451"/>
            <a:chOff x="-9958475" y="3180025"/>
            <a:chExt cx="354450" cy="352875"/>
          </a:xfrm>
        </p:grpSpPr>
        <p:sp>
          <p:nvSpPr>
            <p:cNvPr id="7758" name="Google Shape;7758;p8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3"/>
          <p:cNvGrpSpPr/>
          <p:nvPr/>
        </p:nvGrpSpPr>
        <p:grpSpPr>
          <a:xfrm>
            <a:off x="5315247" y="3367345"/>
            <a:ext cx="337966" cy="355325"/>
            <a:chOff x="-9949025" y="3615575"/>
            <a:chExt cx="335550" cy="352750"/>
          </a:xfrm>
        </p:grpSpPr>
        <p:sp>
          <p:nvSpPr>
            <p:cNvPr id="7762" name="Google Shape;7762;p8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3"/>
          <p:cNvGrpSpPr/>
          <p:nvPr/>
        </p:nvGrpSpPr>
        <p:grpSpPr>
          <a:xfrm>
            <a:off x="7950093" y="2890851"/>
            <a:ext cx="360175" cy="358423"/>
            <a:chOff x="-9961625" y="4048175"/>
            <a:chExt cx="357600" cy="355825"/>
          </a:xfrm>
        </p:grpSpPr>
        <p:sp>
          <p:nvSpPr>
            <p:cNvPr id="7766" name="Google Shape;7766;p8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3"/>
          <p:cNvGrpSpPr/>
          <p:nvPr/>
        </p:nvGrpSpPr>
        <p:grpSpPr>
          <a:xfrm>
            <a:off x="6636814" y="3366363"/>
            <a:ext cx="364959" cy="357289"/>
            <a:chOff x="-8680950" y="3624225"/>
            <a:chExt cx="362350" cy="354700"/>
          </a:xfrm>
        </p:grpSpPr>
        <p:sp>
          <p:nvSpPr>
            <p:cNvPr id="7773" name="Google Shape;7773;p8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3"/>
          <p:cNvGrpSpPr/>
          <p:nvPr/>
        </p:nvGrpSpPr>
        <p:grpSpPr>
          <a:xfrm>
            <a:off x="5773058" y="1532024"/>
            <a:ext cx="313365" cy="355476"/>
            <a:chOff x="-13056975" y="3212300"/>
            <a:chExt cx="311125" cy="352900"/>
          </a:xfrm>
        </p:grpSpPr>
        <p:sp>
          <p:nvSpPr>
            <p:cNvPr id="7780" name="Google Shape;7780;p8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3"/>
          <p:cNvGrpSpPr/>
          <p:nvPr/>
        </p:nvGrpSpPr>
        <p:grpSpPr>
          <a:xfrm>
            <a:off x="5750446" y="1972818"/>
            <a:ext cx="358588" cy="355325"/>
            <a:chOff x="-13077450" y="3647075"/>
            <a:chExt cx="356025" cy="352750"/>
          </a:xfrm>
        </p:grpSpPr>
        <p:sp>
          <p:nvSpPr>
            <p:cNvPr id="7785" name="Google Shape;7785;p8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3"/>
          <p:cNvGrpSpPr/>
          <p:nvPr/>
        </p:nvGrpSpPr>
        <p:grpSpPr>
          <a:xfrm>
            <a:off x="5761552" y="2416418"/>
            <a:ext cx="357002" cy="357037"/>
            <a:chOff x="-13079025" y="4079475"/>
            <a:chExt cx="354450" cy="354450"/>
          </a:xfrm>
        </p:grpSpPr>
        <p:sp>
          <p:nvSpPr>
            <p:cNvPr id="7789" name="Google Shape;7789;p8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3"/>
          <p:cNvGrpSpPr/>
          <p:nvPr/>
        </p:nvGrpSpPr>
        <p:grpSpPr>
          <a:xfrm>
            <a:off x="7534619" y="1532427"/>
            <a:ext cx="356221" cy="354670"/>
            <a:chOff x="-11292700" y="3213875"/>
            <a:chExt cx="353675" cy="352100"/>
          </a:xfrm>
        </p:grpSpPr>
        <p:sp>
          <p:nvSpPr>
            <p:cNvPr id="7794" name="Google Shape;7794;p8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3"/>
          <p:cNvGrpSpPr/>
          <p:nvPr/>
        </p:nvGrpSpPr>
        <p:grpSpPr>
          <a:xfrm>
            <a:off x="7528677" y="1972365"/>
            <a:ext cx="368106" cy="356232"/>
            <a:chOff x="-11299000" y="3647875"/>
            <a:chExt cx="365475" cy="353650"/>
          </a:xfrm>
        </p:grpSpPr>
        <p:sp>
          <p:nvSpPr>
            <p:cNvPr id="7802" name="Google Shape;7802;p8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3"/>
          <p:cNvGrpSpPr/>
          <p:nvPr/>
        </p:nvGrpSpPr>
        <p:grpSpPr>
          <a:xfrm>
            <a:off x="7544139" y="2428316"/>
            <a:ext cx="357808" cy="333240"/>
            <a:chOff x="-11295075" y="4092875"/>
            <a:chExt cx="355250" cy="330825"/>
          </a:xfrm>
        </p:grpSpPr>
        <p:sp>
          <p:nvSpPr>
            <p:cNvPr id="7809" name="Google Shape;7809;p8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3"/>
          <p:cNvGrpSpPr/>
          <p:nvPr/>
        </p:nvGrpSpPr>
        <p:grpSpPr>
          <a:xfrm>
            <a:off x="5769739" y="2891364"/>
            <a:ext cx="312585" cy="355451"/>
            <a:chOff x="-9500075" y="3180800"/>
            <a:chExt cx="310350" cy="352875"/>
          </a:xfrm>
        </p:grpSpPr>
        <p:sp>
          <p:nvSpPr>
            <p:cNvPr id="7815" name="Google Shape;7815;p8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3"/>
          <p:cNvGrpSpPr/>
          <p:nvPr/>
        </p:nvGrpSpPr>
        <p:grpSpPr>
          <a:xfrm>
            <a:off x="5747530" y="3366879"/>
            <a:ext cx="356221" cy="356257"/>
            <a:chOff x="-9523700" y="3614000"/>
            <a:chExt cx="353675" cy="353675"/>
          </a:xfrm>
        </p:grpSpPr>
        <p:sp>
          <p:nvSpPr>
            <p:cNvPr id="7825" name="Google Shape;7825;p8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3"/>
          <p:cNvGrpSpPr/>
          <p:nvPr/>
        </p:nvGrpSpPr>
        <p:grpSpPr>
          <a:xfrm>
            <a:off x="7532481" y="3389521"/>
            <a:ext cx="356221" cy="354670"/>
            <a:chOff x="-9523700" y="4049550"/>
            <a:chExt cx="353675" cy="352100"/>
          </a:xfrm>
        </p:grpSpPr>
        <p:sp>
          <p:nvSpPr>
            <p:cNvPr id="7835" name="Google Shape;7835;p8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3"/>
          <p:cNvGrpSpPr/>
          <p:nvPr/>
        </p:nvGrpSpPr>
        <p:grpSpPr>
          <a:xfrm>
            <a:off x="7088596" y="3389494"/>
            <a:ext cx="357002" cy="311029"/>
            <a:chOff x="-8209150" y="3659675"/>
            <a:chExt cx="354450" cy="308775"/>
          </a:xfrm>
        </p:grpSpPr>
        <p:sp>
          <p:nvSpPr>
            <p:cNvPr id="7843" name="Google Shape;7843;p8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3"/>
          <p:cNvGrpSpPr/>
          <p:nvPr/>
        </p:nvGrpSpPr>
        <p:grpSpPr>
          <a:xfrm>
            <a:off x="6202157" y="2418407"/>
            <a:ext cx="356221" cy="353059"/>
            <a:chOff x="-12643475" y="4081850"/>
            <a:chExt cx="353675" cy="350500"/>
          </a:xfrm>
        </p:grpSpPr>
        <p:sp>
          <p:nvSpPr>
            <p:cNvPr id="7850" name="Google Shape;7850;p8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4" name="Google Shape;7854;p83"/>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5" name="Google Shape;7855;p83"/>
          <p:cNvGrpSpPr/>
          <p:nvPr/>
        </p:nvGrpSpPr>
        <p:grpSpPr>
          <a:xfrm>
            <a:off x="7984757" y="2428316"/>
            <a:ext cx="356221" cy="333240"/>
            <a:chOff x="-10858725" y="4092875"/>
            <a:chExt cx="353675" cy="330825"/>
          </a:xfrm>
        </p:grpSpPr>
        <p:sp>
          <p:nvSpPr>
            <p:cNvPr id="7856" name="Google Shape;7856;p8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3"/>
          <p:cNvGrpSpPr/>
          <p:nvPr/>
        </p:nvGrpSpPr>
        <p:grpSpPr>
          <a:xfrm>
            <a:off x="6243280" y="3367282"/>
            <a:ext cx="252278" cy="355451"/>
            <a:chOff x="-9039300" y="3614000"/>
            <a:chExt cx="250475" cy="352875"/>
          </a:xfrm>
        </p:grpSpPr>
        <p:sp>
          <p:nvSpPr>
            <p:cNvPr id="7863" name="Google Shape;7863;p8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3"/>
          <p:cNvGrpSpPr/>
          <p:nvPr/>
        </p:nvGrpSpPr>
        <p:grpSpPr>
          <a:xfrm>
            <a:off x="7975246" y="3389521"/>
            <a:ext cx="354635" cy="354670"/>
            <a:chOff x="-9088150" y="4049550"/>
            <a:chExt cx="352100" cy="352100"/>
          </a:xfrm>
        </p:grpSpPr>
        <p:sp>
          <p:nvSpPr>
            <p:cNvPr id="7866" name="Google Shape;7866;p8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3"/>
          <p:cNvGrpSpPr/>
          <p:nvPr/>
        </p:nvGrpSpPr>
        <p:grpSpPr>
          <a:xfrm>
            <a:off x="7109610" y="2891754"/>
            <a:ext cx="315757" cy="354670"/>
            <a:chOff x="-8191825" y="3174500"/>
            <a:chExt cx="313500" cy="352100"/>
          </a:xfrm>
        </p:grpSpPr>
        <p:sp>
          <p:nvSpPr>
            <p:cNvPr id="7873" name="Google Shape;7873;p8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3"/>
          <p:cNvGrpSpPr/>
          <p:nvPr/>
        </p:nvGrpSpPr>
        <p:grpSpPr>
          <a:xfrm>
            <a:off x="4858968" y="1532275"/>
            <a:ext cx="356221" cy="354973"/>
            <a:chOff x="-13947000" y="3212800"/>
            <a:chExt cx="353675" cy="352400"/>
          </a:xfrm>
        </p:grpSpPr>
        <p:sp>
          <p:nvSpPr>
            <p:cNvPr id="7877" name="Google Shape;7877;p8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9" name="Google Shape;7879;p83"/>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0" name="Google Shape;7880;p83"/>
          <p:cNvGrpSpPr/>
          <p:nvPr/>
        </p:nvGrpSpPr>
        <p:grpSpPr>
          <a:xfrm>
            <a:off x="5301563" y="1531633"/>
            <a:ext cx="356221" cy="356257"/>
            <a:chOff x="-13512225" y="3211525"/>
            <a:chExt cx="353675" cy="353675"/>
          </a:xfrm>
        </p:grpSpPr>
        <p:sp>
          <p:nvSpPr>
            <p:cNvPr id="7881" name="Google Shape;7881;p8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3"/>
          <p:cNvGrpSpPr/>
          <p:nvPr/>
        </p:nvGrpSpPr>
        <p:grpSpPr>
          <a:xfrm>
            <a:off x="6191845" y="1532024"/>
            <a:ext cx="356221" cy="355476"/>
            <a:chOff x="-12643475" y="3212300"/>
            <a:chExt cx="353675" cy="352900"/>
          </a:xfrm>
        </p:grpSpPr>
        <p:sp>
          <p:nvSpPr>
            <p:cNvPr id="7887" name="Google Shape;7887;p8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3"/>
          <p:cNvGrpSpPr/>
          <p:nvPr/>
        </p:nvGrpSpPr>
        <p:grpSpPr>
          <a:xfrm>
            <a:off x="6191845" y="1983798"/>
            <a:ext cx="356221" cy="333366"/>
            <a:chOff x="-12643475" y="3657325"/>
            <a:chExt cx="353675" cy="330950"/>
          </a:xfrm>
        </p:grpSpPr>
        <p:sp>
          <p:nvSpPr>
            <p:cNvPr id="7897" name="Google Shape;7897;p8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3"/>
          <p:cNvGrpSpPr/>
          <p:nvPr/>
        </p:nvGrpSpPr>
        <p:grpSpPr>
          <a:xfrm>
            <a:off x="7974847" y="1532427"/>
            <a:ext cx="355416" cy="354670"/>
            <a:chOff x="-10857925" y="3213875"/>
            <a:chExt cx="352875" cy="352100"/>
          </a:xfrm>
        </p:grpSpPr>
        <p:sp>
          <p:nvSpPr>
            <p:cNvPr id="7904" name="Google Shape;7904;p8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3"/>
          <p:cNvGrpSpPr/>
          <p:nvPr/>
        </p:nvGrpSpPr>
        <p:grpSpPr>
          <a:xfrm>
            <a:off x="6191762" y="2891855"/>
            <a:ext cx="356096" cy="354469"/>
            <a:chOff x="-9089725" y="3180200"/>
            <a:chExt cx="353550" cy="351900"/>
          </a:xfrm>
        </p:grpSpPr>
        <p:sp>
          <p:nvSpPr>
            <p:cNvPr id="7915" name="Google Shape;7915;p8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3"/>
          <p:cNvGrpSpPr/>
          <p:nvPr/>
        </p:nvGrpSpPr>
        <p:grpSpPr>
          <a:xfrm>
            <a:off x="7083760" y="1971660"/>
            <a:ext cx="358588" cy="357642"/>
            <a:chOff x="7083760" y="1971660"/>
            <a:chExt cx="358588" cy="357642"/>
          </a:xfrm>
        </p:grpSpPr>
        <p:sp>
          <p:nvSpPr>
            <p:cNvPr id="7918" name="Google Shape;7918;p8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3" name="Shape 7933"/>
        <p:cNvGrpSpPr/>
        <p:nvPr/>
      </p:nvGrpSpPr>
      <p:grpSpPr>
        <a:xfrm>
          <a:off x="0" y="0"/>
          <a:ext cx="0" cy="0"/>
          <a:chOff x="0" y="0"/>
          <a:chExt cx="0" cy="0"/>
        </a:xfrm>
      </p:grpSpPr>
      <p:sp>
        <p:nvSpPr>
          <p:cNvPr id="7934" name="Google Shape;7934;p8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35" name="Google Shape;7935;p8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6" name="Google Shape;7936;p84"/>
          <p:cNvGrpSpPr/>
          <p:nvPr/>
        </p:nvGrpSpPr>
        <p:grpSpPr>
          <a:xfrm>
            <a:off x="748855" y="2243507"/>
            <a:ext cx="452798" cy="449473"/>
            <a:chOff x="-21322300" y="3693325"/>
            <a:chExt cx="306400" cy="304150"/>
          </a:xfrm>
        </p:grpSpPr>
        <p:sp>
          <p:nvSpPr>
            <p:cNvPr id="7937" name="Google Shape;7937;p8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4"/>
          <p:cNvGrpSpPr/>
          <p:nvPr/>
        </p:nvGrpSpPr>
        <p:grpSpPr>
          <a:xfrm>
            <a:off x="748263" y="2810244"/>
            <a:ext cx="453980" cy="422540"/>
            <a:chOff x="-21322300" y="4077125"/>
            <a:chExt cx="307200" cy="285925"/>
          </a:xfrm>
        </p:grpSpPr>
        <p:sp>
          <p:nvSpPr>
            <p:cNvPr id="7942" name="Google Shape;7942;p8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4"/>
          <p:cNvGrpSpPr/>
          <p:nvPr/>
        </p:nvGrpSpPr>
        <p:grpSpPr>
          <a:xfrm>
            <a:off x="3525440" y="1689128"/>
            <a:ext cx="451653" cy="450212"/>
            <a:chOff x="-19394200" y="3333800"/>
            <a:chExt cx="305625" cy="304650"/>
          </a:xfrm>
        </p:grpSpPr>
        <p:sp>
          <p:nvSpPr>
            <p:cNvPr id="7955" name="Google Shape;7955;p8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4"/>
          <p:cNvGrpSpPr/>
          <p:nvPr/>
        </p:nvGrpSpPr>
        <p:grpSpPr>
          <a:xfrm>
            <a:off x="3524276" y="2243580"/>
            <a:ext cx="453980" cy="449325"/>
            <a:chOff x="-19396575" y="3708500"/>
            <a:chExt cx="307200" cy="304050"/>
          </a:xfrm>
        </p:grpSpPr>
        <p:sp>
          <p:nvSpPr>
            <p:cNvPr id="7965" name="Google Shape;7965;p8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4"/>
          <p:cNvGrpSpPr/>
          <p:nvPr/>
        </p:nvGrpSpPr>
        <p:grpSpPr>
          <a:xfrm>
            <a:off x="3518457" y="2796461"/>
            <a:ext cx="465618" cy="450101"/>
            <a:chOff x="-19394200" y="4084200"/>
            <a:chExt cx="315075" cy="304575"/>
          </a:xfrm>
        </p:grpSpPr>
        <p:sp>
          <p:nvSpPr>
            <p:cNvPr id="7969" name="Google Shape;7969;p8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4"/>
          <p:cNvGrpSpPr/>
          <p:nvPr/>
        </p:nvGrpSpPr>
        <p:grpSpPr>
          <a:xfrm>
            <a:off x="6324167" y="1689001"/>
            <a:ext cx="400447" cy="450470"/>
            <a:chOff x="-17526750" y="3309200"/>
            <a:chExt cx="270975" cy="304825"/>
          </a:xfrm>
        </p:grpSpPr>
        <p:sp>
          <p:nvSpPr>
            <p:cNvPr id="7976" name="Google Shape;7976;p8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6300319" y="2244173"/>
            <a:ext cx="448143" cy="448143"/>
            <a:chOff x="-17542500" y="3684100"/>
            <a:chExt cx="303250" cy="303250"/>
          </a:xfrm>
        </p:grpSpPr>
        <p:sp>
          <p:nvSpPr>
            <p:cNvPr id="7982" name="Google Shape;7982;p8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4"/>
          <p:cNvGrpSpPr/>
          <p:nvPr/>
        </p:nvGrpSpPr>
        <p:grpSpPr>
          <a:xfrm>
            <a:off x="6299728" y="2810817"/>
            <a:ext cx="449325" cy="421395"/>
            <a:chOff x="-17542500" y="4068450"/>
            <a:chExt cx="304050" cy="285150"/>
          </a:xfrm>
        </p:grpSpPr>
        <p:sp>
          <p:nvSpPr>
            <p:cNvPr id="7990" name="Google Shape;7990;p8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4"/>
          <p:cNvGrpSpPr/>
          <p:nvPr/>
        </p:nvGrpSpPr>
        <p:grpSpPr>
          <a:xfrm>
            <a:off x="3530150" y="3342211"/>
            <a:ext cx="343404" cy="449325"/>
            <a:chOff x="-15652200" y="3335975"/>
            <a:chExt cx="232375" cy="304050"/>
          </a:xfrm>
        </p:grpSpPr>
        <p:sp>
          <p:nvSpPr>
            <p:cNvPr id="7997" name="Google Shape;7997;p8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4"/>
          <p:cNvGrpSpPr/>
          <p:nvPr/>
        </p:nvGrpSpPr>
        <p:grpSpPr>
          <a:xfrm>
            <a:off x="1303491" y="1689573"/>
            <a:ext cx="450470" cy="449325"/>
            <a:chOff x="-20946600" y="3317850"/>
            <a:chExt cx="304825" cy="304050"/>
          </a:xfrm>
        </p:grpSpPr>
        <p:sp>
          <p:nvSpPr>
            <p:cNvPr id="8007" name="Google Shape;8007;p8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4"/>
          <p:cNvGrpSpPr/>
          <p:nvPr/>
        </p:nvGrpSpPr>
        <p:grpSpPr>
          <a:xfrm>
            <a:off x="1304064" y="2243729"/>
            <a:ext cx="449325" cy="449030"/>
            <a:chOff x="-20945825" y="3692175"/>
            <a:chExt cx="304050" cy="303850"/>
          </a:xfrm>
        </p:grpSpPr>
        <p:sp>
          <p:nvSpPr>
            <p:cNvPr id="8011" name="Google Shape;8011;p8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4"/>
          <p:cNvGrpSpPr/>
          <p:nvPr/>
        </p:nvGrpSpPr>
        <p:grpSpPr>
          <a:xfrm>
            <a:off x="1329667" y="2797442"/>
            <a:ext cx="398119" cy="448143"/>
            <a:chOff x="-20930075" y="4066100"/>
            <a:chExt cx="269400" cy="303250"/>
          </a:xfrm>
        </p:grpSpPr>
        <p:sp>
          <p:nvSpPr>
            <p:cNvPr id="8016" name="Google Shape;8016;p8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4"/>
          <p:cNvGrpSpPr/>
          <p:nvPr/>
        </p:nvGrpSpPr>
        <p:grpSpPr>
          <a:xfrm>
            <a:off x="4110888" y="1689848"/>
            <a:ext cx="372516" cy="448771"/>
            <a:chOff x="-18994100" y="3334775"/>
            <a:chExt cx="252075" cy="303675"/>
          </a:xfrm>
        </p:grpSpPr>
        <p:sp>
          <p:nvSpPr>
            <p:cNvPr id="8019" name="Google Shape;8019;p8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4"/>
          <p:cNvGrpSpPr/>
          <p:nvPr/>
        </p:nvGrpSpPr>
        <p:grpSpPr>
          <a:xfrm>
            <a:off x="4125445" y="2244743"/>
            <a:ext cx="343404" cy="446998"/>
            <a:chOff x="-18983850" y="3710075"/>
            <a:chExt cx="232375" cy="302475"/>
          </a:xfrm>
        </p:grpSpPr>
        <p:sp>
          <p:nvSpPr>
            <p:cNvPr id="8024" name="Google Shape;8024;p8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4"/>
          <p:cNvGrpSpPr/>
          <p:nvPr/>
        </p:nvGrpSpPr>
        <p:grpSpPr>
          <a:xfrm>
            <a:off x="4071911" y="2797422"/>
            <a:ext cx="450470" cy="448180"/>
            <a:chOff x="-19020075" y="4084200"/>
            <a:chExt cx="304825" cy="303275"/>
          </a:xfrm>
        </p:grpSpPr>
        <p:sp>
          <p:nvSpPr>
            <p:cNvPr id="8029" name="Google Shape;8029;p8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4"/>
          <p:cNvGrpSpPr/>
          <p:nvPr/>
        </p:nvGrpSpPr>
        <p:grpSpPr>
          <a:xfrm>
            <a:off x="6889176" y="1689001"/>
            <a:ext cx="396937" cy="450470"/>
            <a:chOff x="-17149475" y="3309200"/>
            <a:chExt cx="268600" cy="304825"/>
          </a:xfrm>
        </p:grpSpPr>
        <p:sp>
          <p:nvSpPr>
            <p:cNvPr id="8039" name="Google Shape;8039;p8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4"/>
          <p:cNvGrpSpPr/>
          <p:nvPr/>
        </p:nvGrpSpPr>
        <p:grpSpPr>
          <a:xfrm>
            <a:off x="6862982" y="2258120"/>
            <a:ext cx="449325" cy="420249"/>
            <a:chOff x="-17168375" y="3692750"/>
            <a:chExt cx="304050" cy="284375"/>
          </a:xfrm>
        </p:grpSpPr>
        <p:sp>
          <p:nvSpPr>
            <p:cNvPr id="8042" name="Google Shape;8042;p8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4"/>
          <p:cNvGrpSpPr/>
          <p:nvPr/>
        </p:nvGrpSpPr>
        <p:grpSpPr>
          <a:xfrm>
            <a:off x="6859491" y="2796852"/>
            <a:ext cx="456308" cy="449325"/>
            <a:chOff x="-17170750" y="4058800"/>
            <a:chExt cx="308775" cy="304050"/>
          </a:xfrm>
        </p:grpSpPr>
        <p:sp>
          <p:nvSpPr>
            <p:cNvPr id="8050" name="Google Shape;8050;p8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4"/>
          <p:cNvGrpSpPr/>
          <p:nvPr/>
        </p:nvGrpSpPr>
        <p:grpSpPr>
          <a:xfrm>
            <a:off x="5721388" y="3343358"/>
            <a:ext cx="450470" cy="446998"/>
            <a:chOff x="-15688425" y="3707725"/>
            <a:chExt cx="304825" cy="302475"/>
          </a:xfrm>
        </p:grpSpPr>
        <p:sp>
          <p:nvSpPr>
            <p:cNvPr id="8068" name="Google Shape;8068;p8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4"/>
          <p:cNvGrpSpPr/>
          <p:nvPr/>
        </p:nvGrpSpPr>
        <p:grpSpPr>
          <a:xfrm>
            <a:off x="1865544" y="1690441"/>
            <a:ext cx="451653" cy="447589"/>
            <a:chOff x="-20572500" y="3319025"/>
            <a:chExt cx="305625" cy="302875"/>
          </a:xfrm>
        </p:grpSpPr>
        <p:sp>
          <p:nvSpPr>
            <p:cNvPr id="8075" name="Google Shape;8075;p8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4"/>
          <p:cNvGrpSpPr/>
          <p:nvPr/>
        </p:nvGrpSpPr>
        <p:grpSpPr>
          <a:xfrm>
            <a:off x="1866708" y="2305410"/>
            <a:ext cx="449325" cy="325670"/>
            <a:chOff x="-20571700" y="3722875"/>
            <a:chExt cx="304050" cy="220375"/>
          </a:xfrm>
        </p:grpSpPr>
        <p:sp>
          <p:nvSpPr>
            <p:cNvPr id="8078" name="Google Shape;8078;p8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4"/>
          <p:cNvGrpSpPr/>
          <p:nvPr/>
        </p:nvGrpSpPr>
        <p:grpSpPr>
          <a:xfrm>
            <a:off x="1866135" y="2796278"/>
            <a:ext cx="450470" cy="450470"/>
            <a:chOff x="-20571700" y="4066875"/>
            <a:chExt cx="304825" cy="304825"/>
          </a:xfrm>
        </p:grpSpPr>
        <p:sp>
          <p:nvSpPr>
            <p:cNvPr id="8086" name="Google Shape;8086;p8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4"/>
          <p:cNvGrpSpPr/>
          <p:nvPr/>
        </p:nvGrpSpPr>
        <p:grpSpPr>
          <a:xfrm>
            <a:off x="4632837" y="1688259"/>
            <a:ext cx="453980" cy="451948"/>
            <a:chOff x="-18645175" y="3334200"/>
            <a:chExt cx="307200" cy="305825"/>
          </a:xfrm>
        </p:grpSpPr>
        <p:sp>
          <p:nvSpPr>
            <p:cNvPr id="8093" name="Google Shape;8093;p8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4"/>
          <p:cNvGrpSpPr/>
          <p:nvPr/>
        </p:nvGrpSpPr>
        <p:grpSpPr>
          <a:xfrm>
            <a:off x="4633429" y="2242989"/>
            <a:ext cx="452798" cy="450507"/>
            <a:chOff x="-18645175" y="3708500"/>
            <a:chExt cx="306400" cy="304850"/>
          </a:xfrm>
        </p:grpSpPr>
        <p:sp>
          <p:nvSpPr>
            <p:cNvPr id="8099" name="Google Shape;8099;p8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4"/>
          <p:cNvGrpSpPr/>
          <p:nvPr/>
        </p:nvGrpSpPr>
        <p:grpSpPr>
          <a:xfrm>
            <a:off x="4631101" y="2795630"/>
            <a:ext cx="457453" cy="451763"/>
            <a:chOff x="-18647525" y="4082625"/>
            <a:chExt cx="309550" cy="305700"/>
          </a:xfrm>
        </p:grpSpPr>
        <p:sp>
          <p:nvSpPr>
            <p:cNvPr id="8107" name="Google Shape;8107;p8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4"/>
          <p:cNvGrpSpPr/>
          <p:nvPr/>
        </p:nvGrpSpPr>
        <p:grpSpPr>
          <a:xfrm>
            <a:off x="7441485" y="1689592"/>
            <a:ext cx="395755" cy="449288"/>
            <a:chOff x="-16775350" y="3309200"/>
            <a:chExt cx="267800" cy="304025"/>
          </a:xfrm>
        </p:grpSpPr>
        <p:sp>
          <p:nvSpPr>
            <p:cNvPr id="8112" name="Google Shape;8112;p8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4"/>
          <p:cNvGrpSpPr/>
          <p:nvPr/>
        </p:nvGrpSpPr>
        <p:grpSpPr>
          <a:xfrm>
            <a:off x="7441485" y="2241827"/>
            <a:ext cx="395755" cy="452835"/>
            <a:chOff x="-16775350" y="3683300"/>
            <a:chExt cx="267800" cy="306425"/>
          </a:xfrm>
        </p:grpSpPr>
        <p:sp>
          <p:nvSpPr>
            <p:cNvPr id="8116" name="Google Shape;8116;p8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4"/>
          <p:cNvGrpSpPr/>
          <p:nvPr/>
        </p:nvGrpSpPr>
        <p:grpSpPr>
          <a:xfrm>
            <a:off x="7413536" y="2796870"/>
            <a:ext cx="451653" cy="449288"/>
            <a:chOff x="-16794250" y="4058225"/>
            <a:chExt cx="305625" cy="304025"/>
          </a:xfrm>
        </p:grpSpPr>
        <p:sp>
          <p:nvSpPr>
            <p:cNvPr id="8120" name="Google Shape;8120;p8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9" name="Google Shape;8129;p8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0" name="Google Shape;8130;p84"/>
          <p:cNvGrpSpPr/>
          <p:nvPr/>
        </p:nvGrpSpPr>
        <p:grpSpPr>
          <a:xfrm>
            <a:off x="2414953" y="1689573"/>
            <a:ext cx="457453" cy="449325"/>
            <a:chOff x="-20199150" y="3317850"/>
            <a:chExt cx="309550" cy="304050"/>
          </a:xfrm>
        </p:grpSpPr>
        <p:sp>
          <p:nvSpPr>
            <p:cNvPr id="8131" name="Google Shape;8131;p8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4"/>
          <p:cNvGrpSpPr/>
          <p:nvPr/>
        </p:nvGrpSpPr>
        <p:grpSpPr>
          <a:xfrm>
            <a:off x="2417281" y="2242861"/>
            <a:ext cx="452798" cy="450766"/>
            <a:chOff x="-20199150" y="3693150"/>
            <a:chExt cx="306400" cy="305025"/>
          </a:xfrm>
        </p:grpSpPr>
        <p:sp>
          <p:nvSpPr>
            <p:cNvPr id="8139" name="Google Shape;8139;p8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4"/>
          <p:cNvGrpSpPr/>
          <p:nvPr/>
        </p:nvGrpSpPr>
        <p:grpSpPr>
          <a:xfrm>
            <a:off x="2417854" y="2795687"/>
            <a:ext cx="451653" cy="451653"/>
            <a:chOff x="-20197575" y="4066875"/>
            <a:chExt cx="305625" cy="305625"/>
          </a:xfrm>
        </p:grpSpPr>
        <p:sp>
          <p:nvSpPr>
            <p:cNvPr id="8146" name="Google Shape;8146;p8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84"/>
          <p:cNvGrpSpPr/>
          <p:nvPr/>
        </p:nvGrpSpPr>
        <p:grpSpPr>
          <a:xfrm>
            <a:off x="5200071" y="1687520"/>
            <a:ext cx="449325" cy="453426"/>
            <a:chOff x="-18271050" y="3333200"/>
            <a:chExt cx="304050" cy="306825"/>
          </a:xfrm>
        </p:grpSpPr>
        <p:sp>
          <p:nvSpPr>
            <p:cNvPr id="8155" name="Google Shape;8155;p8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4"/>
          <p:cNvGrpSpPr/>
          <p:nvPr/>
        </p:nvGrpSpPr>
        <p:grpSpPr>
          <a:xfrm>
            <a:off x="5200644" y="2244171"/>
            <a:ext cx="448180" cy="448143"/>
            <a:chOff x="-18270275" y="3710875"/>
            <a:chExt cx="303275" cy="303250"/>
          </a:xfrm>
        </p:grpSpPr>
        <p:sp>
          <p:nvSpPr>
            <p:cNvPr id="8161" name="Google Shape;8161;p8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4"/>
          <p:cNvGrpSpPr/>
          <p:nvPr/>
        </p:nvGrpSpPr>
        <p:grpSpPr>
          <a:xfrm>
            <a:off x="5254196" y="2797422"/>
            <a:ext cx="341076" cy="448180"/>
            <a:chOff x="-18234025" y="4084200"/>
            <a:chExt cx="230800" cy="303275"/>
          </a:xfrm>
        </p:grpSpPr>
        <p:sp>
          <p:nvSpPr>
            <p:cNvPr id="8168" name="Google Shape;8168;p8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84"/>
          <p:cNvGrpSpPr/>
          <p:nvPr/>
        </p:nvGrpSpPr>
        <p:grpSpPr>
          <a:xfrm>
            <a:off x="2366751" y="3341641"/>
            <a:ext cx="449325" cy="450470"/>
            <a:chOff x="-16419350" y="3308400"/>
            <a:chExt cx="304050" cy="304825"/>
          </a:xfrm>
        </p:grpSpPr>
        <p:sp>
          <p:nvSpPr>
            <p:cNvPr id="8172" name="Google Shape;8172;p8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4"/>
          <p:cNvGrpSpPr/>
          <p:nvPr/>
        </p:nvGrpSpPr>
        <p:grpSpPr>
          <a:xfrm>
            <a:off x="4638306" y="3340423"/>
            <a:ext cx="395755" cy="452872"/>
            <a:chOff x="-16401225" y="3683275"/>
            <a:chExt cx="267800" cy="306450"/>
          </a:xfrm>
        </p:grpSpPr>
        <p:sp>
          <p:nvSpPr>
            <p:cNvPr id="8180" name="Google Shape;8180;p8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4"/>
          <p:cNvGrpSpPr/>
          <p:nvPr/>
        </p:nvGrpSpPr>
        <p:grpSpPr>
          <a:xfrm>
            <a:off x="8003755" y="2797062"/>
            <a:ext cx="450470" cy="448180"/>
            <a:chOff x="-16419350" y="4058200"/>
            <a:chExt cx="304825" cy="303275"/>
          </a:xfrm>
        </p:grpSpPr>
        <p:sp>
          <p:nvSpPr>
            <p:cNvPr id="8188" name="Google Shape;8188;p8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4"/>
          <p:cNvGrpSpPr/>
          <p:nvPr/>
        </p:nvGrpSpPr>
        <p:grpSpPr>
          <a:xfrm>
            <a:off x="4030643" y="3343080"/>
            <a:ext cx="450507" cy="447589"/>
            <a:chOff x="-15296200" y="3326900"/>
            <a:chExt cx="304850" cy="302875"/>
          </a:xfrm>
        </p:grpSpPr>
        <p:sp>
          <p:nvSpPr>
            <p:cNvPr id="8196" name="Google Shape;8196;p8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4"/>
          <p:cNvGrpSpPr/>
          <p:nvPr/>
        </p:nvGrpSpPr>
        <p:grpSpPr>
          <a:xfrm>
            <a:off x="2946296" y="1706881"/>
            <a:ext cx="486566" cy="414708"/>
            <a:chOff x="-19835275" y="3330250"/>
            <a:chExt cx="329250" cy="280625"/>
          </a:xfrm>
        </p:grpSpPr>
        <p:sp>
          <p:nvSpPr>
            <p:cNvPr id="8202" name="Google Shape;8202;p8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4"/>
          <p:cNvGrpSpPr/>
          <p:nvPr/>
        </p:nvGrpSpPr>
        <p:grpSpPr>
          <a:xfrm>
            <a:off x="2964325" y="2243470"/>
            <a:ext cx="450507" cy="449547"/>
            <a:chOff x="-19822675" y="3692750"/>
            <a:chExt cx="304850" cy="304200"/>
          </a:xfrm>
        </p:grpSpPr>
        <p:sp>
          <p:nvSpPr>
            <p:cNvPr id="8206" name="Google Shape;8206;p8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4"/>
          <p:cNvGrpSpPr/>
          <p:nvPr/>
        </p:nvGrpSpPr>
        <p:grpSpPr>
          <a:xfrm>
            <a:off x="2964916" y="2796278"/>
            <a:ext cx="449325" cy="450470"/>
            <a:chOff x="-19822675" y="4066875"/>
            <a:chExt cx="304050" cy="304825"/>
          </a:xfrm>
        </p:grpSpPr>
        <p:sp>
          <p:nvSpPr>
            <p:cNvPr id="8212" name="Google Shape;8212;p8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4"/>
          <p:cNvGrpSpPr/>
          <p:nvPr/>
        </p:nvGrpSpPr>
        <p:grpSpPr>
          <a:xfrm>
            <a:off x="5773985" y="1689571"/>
            <a:ext cx="399302" cy="449325"/>
            <a:chOff x="-17878825" y="3334400"/>
            <a:chExt cx="270200" cy="304050"/>
          </a:xfrm>
        </p:grpSpPr>
        <p:sp>
          <p:nvSpPr>
            <p:cNvPr id="8219" name="Google Shape;8219;p8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4"/>
          <p:cNvGrpSpPr/>
          <p:nvPr/>
        </p:nvGrpSpPr>
        <p:grpSpPr>
          <a:xfrm>
            <a:off x="5747809" y="2242416"/>
            <a:ext cx="451653" cy="451653"/>
            <a:chOff x="-17896150" y="3709300"/>
            <a:chExt cx="305625" cy="305625"/>
          </a:xfrm>
        </p:grpSpPr>
        <p:sp>
          <p:nvSpPr>
            <p:cNvPr id="8227" name="Google Shape;8227;p8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4"/>
          <p:cNvGrpSpPr/>
          <p:nvPr/>
        </p:nvGrpSpPr>
        <p:grpSpPr>
          <a:xfrm>
            <a:off x="5775740" y="2795686"/>
            <a:ext cx="395792" cy="451653"/>
            <a:chOff x="-17878025" y="4082625"/>
            <a:chExt cx="267825" cy="305625"/>
          </a:xfrm>
        </p:grpSpPr>
        <p:sp>
          <p:nvSpPr>
            <p:cNvPr id="8232" name="Google Shape;8232;p8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4"/>
          <p:cNvGrpSpPr/>
          <p:nvPr/>
        </p:nvGrpSpPr>
        <p:grpSpPr>
          <a:xfrm>
            <a:off x="2919632" y="3355015"/>
            <a:ext cx="450507" cy="423722"/>
            <a:chOff x="-16044450" y="3317850"/>
            <a:chExt cx="304850" cy="286725"/>
          </a:xfrm>
        </p:grpSpPr>
        <p:sp>
          <p:nvSpPr>
            <p:cNvPr id="8240" name="Google Shape;8240;p8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4" name="Google Shape;8244;p8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5" name="Google Shape;8245;p84"/>
          <p:cNvGrpSpPr/>
          <p:nvPr/>
        </p:nvGrpSpPr>
        <p:grpSpPr>
          <a:xfrm>
            <a:off x="8042149" y="2243724"/>
            <a:ext cx="373662" cy="449030"/>
            <a:chOff x="-16018450" y="4058400"/>
            <a:chExt cx="252850" cy="303850"/>
          </a:xfrm>
        </p:grpSpPr>
        <p:sp>
          <p:nvSpPr>
            <p:cNvPr id="8246" name="Google Shape;8246;p8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0" name="Google Shape;8250;p8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4" name="Shape 8254"/>
        <p:cNvGrpSpPr/>
        <p:nvPr/>
      </p:nvGrpSpPr>
      <p:grpSpPr>
        <a:xfrm>
          <a:off x="0" y="0"/>
          <a:ext cx="0" cy="0"/>
          <a:chOff x="0" y="0"/>
          <a:chExt cx="0" cy="0"/>
        </a:xfrm>
      </p:grpSpPr>
      <p:sp>
        <p:nvSpPr>
          <p:cNvPr id="8255" name="Google Shape;8255;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56" name="Google Shape;8256;p85"/>
          <p:cNvGrpSpPr/>
          <p:nvPr/>
        </p:nvGrpSpPr>
        <p:grpSpPr>
          <a:xfrm>
            <a:off x="845901" y="1689241"/>
            <a:ext cx="442337" cy="419623"/>
            <a:chOff x="-6696925" y="3272575"/>
            <a:chExt cx="307200" cy="291425"/>
          </a:xfrm>
        </p:grpSpPr>
        <p:sp>
          <p:nvSpPr>
            <p:cNvPr id="8257" name="Google Shape;8257;p8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5"/>
          <p:cNvGrpSpPr/>
          <p:nvPr/>
        </p:nvGrpSpPr>
        <p:grpSpPr>
          <a:xfrm>
            <a:off x="845884" y="2204636"/>
            <a:ext cx="442373" cy="420775"/>
            <a:chOff x="-6690625" y="3631325"/>
            <a:chExt cx="307225" cy="292225"/>
          </a:xfrm>
        </p:grpSpPr>
        <p:sp>
          <p:nvSpPr>
            <p:cNvPr id="8260" name="Google Shape;8260;p8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5"/>
          <p:cNvGrpSpPr/>
          <p:nvPr/>
        </p:nvGrpSpPr>
        <p:grpSpPr>
          <a:xfrm>
            <a:off x="868005" y="2756972"/>
            <a:ext cx="421927" cy="419371"/>
            <a:chOff x="-6689825" y="3992050"/>
            <a:chExt cx="293025" cy="291250"/>
          </a:xfrm>
        </p:grpSpPr>
        <p:sp>
          <p:nvSpPr>
            <p:cNvPr id="8266" name="Google Shape;8266;p8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8" name="Google Shape;8278;p8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9" name="Google Shape;8279;p85"/>
          <p:cNvGrpSpPr/>
          <p:nvPr/>
        </p:nvGrpSpPr>
        <p:grpSpPr>
          <a:xfrm>
            <a:off x="3551317" y="2205192"/>
            <a:ext cx="423043" cy="419659"/>
            <a:chOff x="-4837325" y="3612425"/>
            <a:chExt cx="293800" cy="291450"/>
          </a:xfrm>
        </p:grpSpPr>
        <p:sp>
          <p:nvSpPr>
            <p:cNvPr id="8280" name="Google Shape;8280;p8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5"/>
          <p:cNvGrpSpPr/>
          <p:nvPr/>
        </p:nvGrpSpPr>
        <p:grpSpPr>
          <a:xfrm>
            <a:off x="3564349" y="2756826"/>
            <a:ext cx="420775" cy="419659"/>
            <a:chOff x="-4837325" y="3971575"/>
            <a:chExt cx="292225" cy="291450"/>
          </a:xfrm>
        </p:grpSpPr>
        <p:sp>
          <p:nvSpPr>
            <p:cNvPr id="8284" name="Google Shape;8284;p8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6256364" y="1714185"/>
            <a:ext cx="430998" cy="369730"/>
            <a:chOff x="-3037625" y="3254850"/>
            <a:chExt cx="299325" cy="256775"/>
          </a:xfrm>
        </p:grpSpPr>
        <p:sp>
          <p:nvSpPr>
            <p:cNvPr id="8291" name="Google Shape;8291;p8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5"/>
          <p:cNvGrpSpPr/>
          <p:nvPr/>
        </p:nvGrpSpPr>
        <p:grpSpPr>
          <a:xfrm>
            <a:off x="6260324" y="2204615"/>
            <a:ext cx="423079" cy="420811"/>
            <a:chOff x="-3031325" y="3597450"/>
            <a:chExt cx="293825" cy="292250"/>
          </a:xfrm>
        </p:grpSpPr>
        <p:sp>
          <p:nvSpPr>
            <p:cNvPr id="8296" name="Google Shape;8296;p8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85"/>
          <p:cNvGrpSpPr/>
          <p:nvPr/>
        </p:nvGrpSpPr>
        <p:grpSpPr>
          <a:xfrm>
            <a:off x="6272798" y="2781214"/>
            <a:ext cx="421927" cy="370882"/>
            <a:chOff x="-3030525" y="3973150"/>
            <a:chExt cx="293025" cy="257575"/>
          </a:xfrm>
        </p:grpSpPr>
        <p:sp>
          <p:nvSpPr>
            <p:cNvPr id="8301" name="Google Shape;8301;p8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5"/>
          <p:cNvGrpSpPr/>
          <p:nvPr/>
        </p:nvGrpSpPr>
        <p:grpSpPr>
          <a:xfrm>
            <a:off x="1374391" y="3369426"/>
            <a:ext cx="421927" cy="297195"/>
            <a:chOff x="-1199300" y="3279250"/>
            <a:chExt cx="293025" cy="206400"/>
          </a:xfrm>
        </p:grpSpPr>
        <p:sp>
          <p:nvSpPr>
            <p:cNvPr id="8304" name="Google Shape;8304;p8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85"/>
          <p:cNvGrpSpPr/>
          <p:nvPr/>
        </p:nvGrpSpPr>
        <p:grpSpPr>
          <a:xfrm>
            <a:off x="1381477" y="1688773"/>
            <a:ext cx="444605" cy="420559"/>
            <a:chOff x="-6338550" y="3272950"/>
            <a:chExt cx="308775" cy="292075"/>
          </a:xfrm>
        </p:grpSpPr>
        <p:sp>
          <p:nvSpPr>
            <p:cNvPr id="8309" name="Google Shape;8309;p8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5"/>
          <p:cNvGrpSpPr/>
          <p:nvPr/>
        </p:nvGrpSpPr>
        <p:grpSpPr>
          <a:xfrm>
            <a:off x="1392817" y="2205194"/>
            <a:ext cx="421927" cy="419659"/>
            <a:chOff x="-6329100" y="3632100"/>
            <a:chExt cx="293025" cy="291450"/>
          </a:xfrm>
        </p:grpSpPr>
        <p:sp>
          <p:nvSpPr>
            <p:cNvPr id="8313" name="Google Shape;8313;p8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5"/>
          <p:cNvGrpSpPr/>
          <p:nvPr/>
        </p:nvGrpSpPr>
        <p:grpSpPr>
          <a:xfrm>
            <a:off x="1405867" y="2756828"/>
            <a:ext cx="419623" cy="419659"/>
            <a:chOff x="-6329875" y="3992050"/>
            <a:chExt cx="291425" cy="291450"/>
          </a:xfrm>
        </p:grpSpPr>
        <p:sp>
          <p:nvSpPr>
            <p:cNvPr id="8317" name="Google Shape;8317;p8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5"/>
          <p:cNvGrpSpPr/>
          <p:nvPr/>
        </p:nvGrpSpPr>
        <p:grpSpPr>
          <a:xfrm>
            <a:off x="4092004" y="1687530"/>
            <a:ext cx="423079" cy="423043"/>
            <a:chOff x="-4478975" y="3251700"/>
            <a:chExt cx="293825" cy="293800"/>
          </a:xfrm>
        </p:grpSpPr>
        <p:sp>
          <p:nvSpPr>
            <p:cNvPr id="8322" name="Google Shape;8322;p8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5"/>
          <p:cNvGrpSpPr/>
          <p:nvPr/>
        </p:nvGrpSpPr>
        <p:grpSpPr>
          <a:xfrm>
            <a:off x="4092004" y="2205192"/>
            <a:ext cx="423079" cy="419659"/>
            <a:chOff x="-4475825" y="3612425"/>
            <a:chExt cx="293825" cy="291450"/>
          </a:xfrm>
        </p:grpSpPr>
        <p:sp>
          <p:nvSpPr>
            <p:cNvPr id="8326" name="Google Shape;8326;p8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5"/>
          <p:cNvGrpSpPr/>
          <p:nvPr/>
        </p:nvGrpSpPr>
        <p:grpSpPr>
          <a:xfrm>
            <a:off x="4101077" y="2756844"/>
            <a:ext cx="428730" cy="419623"/>
            <a:chOff x="-4480550" y="3970800"/>
            <a:chExt cx="297750" cy="291425"/>
          </a:xfrm>
        </p:grpSpPr>
        <p:sp>
          <p:nvSpPr>
            <p:cNvPr id="8330" name="Google Shape;8330;p8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5"/>
          <p:cNvGrpSpPr/>
          <p:nvPr/>
        </p:nvGrpSpPr>
        <p:grpSpPr>
          <a:xfrm>
            <a:off x="6804910" y="1689221"/>
            <a:ext cx="415123" cy="419659"/>
            <a:chOff x="-2668225" y="3239075"/>
            <a:chExt cx="288300" cy="291450"/>
          </a:xfrm>
        </p:grpSpPr>
        <p:sp>
          <p:nvSpPr>
            <p:cNvPr id="8333" name="Google Shape;8333;p8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5"/>
          <p:cNvGrpSpPr/>
          <p:nvPr/>
        </p:nvGrpSpPr>
        <p:grpSpPr>
          <a:xfrm>
            <a:off x="6802066" y="2205191"/>
            <a:ext cx="420811" cy="419659"/>
            <a:chOff x="-2671375" y="3597450"/>
            <a:chExt cx="292250" cy="291450"/>
          </a:xfrm>
        </p:grpSpPr>
        <p:sp>
          <p:nvSpPr>
            <p:cNvPr id="8339" name="Google Shape;8339;p8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5"/>
          <p:cNvGrpSpPr/>
          <p:nvPr/>
        </p:nvGrpSpPr>
        <p:grpSpPr>
          <a:xfrm>
            <a:off x="6812849" y="2755691"/>
            <a:ext cx="423043" cy="421927"/>
            <a:chOff x="-2670575" y="3956600"/>
            <a:chExt cx="293800" cy="293025"/>
          </a:xfrm>
        </p:grpSpPr>
        <p:sp>
          <p:nvSpPr>
            <p:cNvPr id="8342" name="Google Shape;8342;p8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5"/>
          <p:cNvGrpSpPr/>
          <p:nvPr/>
        </p:nvGrpSpPr>
        <p:grpSpPr>
          <a:xfrm>
            <a:off x="3070370" y="3311947"/>
            <a:ext cx="426462" cy="418363"/>
            <a:chOff x="-1183550" y="3586525"/>
            <a:chExt cx="296175" cy="290550"/>
          </a:xfrm>
        </p:grpSpPr>
        <p:sp>
          <p:nvSpPr>
            <p:cNvPr id="8347" name="Google Shape;8347;p8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5"/>
          <p:cNvGrpSpPr/>
          <p:nvPr/>
        </p:nvGrpSpPr>
        <p:grpSpPr>
          <a:xfrm>
            <a:off x="1933980" y="1689799"/>
            <a:ext cx="420811" cy="418507"/>
            <a:chOff x="-5971525" y="3273750"/>
            <a:chExt cx="292250" cy="290650"/>
          </a:xfrm>
        </p:grpSpPr>
        <p:sp>
          <p:nvSpPr>
            <p:cNvPr id="8357" name="Google Shape;8357;p8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5"/>
          <p:cNvGrpSpPr/>
          <p:nvPr/>
        </p:nvGrpSpPr>
        <p:grpSpPr>
          <a:xfrm>
            <a:off x="1928310" y="2203826"/>
            <a:ext cx="432150" cy="422395"/>
            <a:chOff x="-5974675" y="3632100"/>
            <a:chExt cx="300125" cy="293350"/>
          </a:xfrm>
        </p:grpSpPr>
        <p:sp>
          <p:nvSpPr>
            <p:cNvPr id="8360" name="Google Shape;8360;p8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5"/>
          <p:cNvGrpSpPr/>
          <p:nvPr/>
        </p:nvGrpSpPr>
        <p:grpSpPr>
          <a:xfrm>
            <a:off x="1958351" y="2755694"/>
            <a:ext cx="395865" cy="421927"/>
            <a:chOff x="-5971525" y="3990475"/>
            <a:chExt cx="274925" cy="293025"/>
          </a:xfrm>
        </p:grpSpPr>
        <p:sp>
          <p:nvSpPr>
            <p:cNvPr id="8364" name="Google Shape;8364;p8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5"/>
          <p:cNvGrpSpPr/>
          <p:nvPr/>
        </p:nvGrpSpPr>
        <p:grpSpPr>
          <a:xfrm>
            <a:off x="4631558" y="1689798"/>
            <a:ext cx="420775" cy="418507"/>
            <a:chOff x="-4118225" y="3253275"/>
            <a:chExt cx="292225" cy="290650"/>
          </a:xfrm>
        </p:grpSpPr>
        <p:sp>
          <p:nvSpPr>
            <p:cNvPr id="8369" name="Google Shape;8369;p8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85"/>
          <p:cNvGrpSpPr/>
          <p:nvPr/>
        </p:nvGrpSpPr>
        <p:grpSpPr>
          <a:xfrm>
            <a:off x="4682008" y="2204922"/>
            <a:ext cx="319874" cy="420199"/>
            <a:chOff x="-4082800" y="3612425"/>
            <a:chExt cx="222150" cy="291825"/>
          </a:xfrm>
        </p:grpSpPr>
        <p:sp>
          <p:nvSpPr>
            <p:cNvPr id="8372" name="Google Shape;8372;p8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5"/>
          <p:cNvGrpSpPr/>
          <p:nvPr/>
        </p:nvGrpSpPr>
        <p:grpSpPr>
          <a:xfrm>
            <a:off x="4643456" y="2769876"/>
            <a:ext cx="420775" cy="393561"/>
            <a:chOff x="-4118225" y="3990475"/>
            <a:chExt cx="292225" cy="273325"/>
          </a:xfrm>
        </p:grpSpPr>
        <p:sp>
          <p:nvSpPr>
            <p:cNvPr id="8376" name="Google Shape;8376;p8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5"/>
          <p:cNvGrpSpPr/>
          <p:nvPr/>
        </p:nvGrpSpPr>
        <p:grpSpPr>
          <a:xfrm>
            <a:off x="7354110" y="1688087"/>
            <a:ext cx="394713" cy="421927"/>
            <a:chOff x="-2312225" y="3238300"/>
            <a:chExt cx="274125" cy="293025"/>
          </a:xfrm>
        </p:grpSpPr>
        <p:sp>
          <p:nvSpPr>
            <p:cNvPr id="8381" name="Google Shape;8381;p8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85"/>
          <p:cNvGrpSpPr/>
          <p:nvPr/>
        </p:nvGrpSpPr>
        <p:grpSpPr>
          <a:xfrm>
            <a:off x="7341062" y="2153586"/>
            <a:ext cx="420811" cy="522864"/>
            <a:chOff x="-2310650" y="3525775"/>
            <a:chExt cx="292250" cy="363125"/>
          </a:xfrm>
        </p:grpSpPr>
        <p:sp>
          <p:nvSpPr>
            <p:cNvPr id="8384" name="Google Shape;8384;p8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5"/>
          <p:cNvGrpSpPr/>
          <p:nvPr/>
        </p:nvGrpSpPr>
        <p:grpSpPr>
          <a:xfrm>
            <a:off x="7351827" y="2756825"/>
            <a:ext cx="423079" cy="419659"/>
            <a:chOff x="-2310650" y="3958175"/>
            <a:chExt cx="293825" cy="291450"/>
          </a:xfrm>
        </p:grpSpPr>
        <p:sp>
          <p:nvSpPr>
            <p:cNvPr id="8389" name="Google Shape;8389;p8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85"/>
          <p:cNvGrpSpPr/>
          <p:nvPr/>
        </p:nvGrpSpPr>
        <p:grpSpPr>
          <a:xfrm>
            <a:off x="4718688" y="3308459"/>
            <a:ext cx="424159" cy="419659"/>
            <a:chOff x="-1182750" y="3962900"/>
            <a:chExt cx="294575" cy="291450"/>
          </a:xfrm>
        </p:grpSpPr>
        <p:sp>
          <p:nvSpPr>
            <p:cNvPr id="8392" name="Google Shape;8392;p8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5"/>
          <p:cNvGrpSpPr/>
          <p:nvPr/>
        </p:nvGrpSpPr>
        <p:grpSpPr>
          <a:xfrm>
            <a:off x="2471824" y="1689223"/>
            <a:ext cx="424195" cy="419659"/>
            <a:chOff x="-5611575" y="3272950"/>
            <a:chExt cx="294600" cy="291450"/>
          </a:xfrm>
        </p:grpSpPr>
        <p:sp>
          <p:nvSpPr>
            <p:cNvPr id="8400" name="Google Shape;8400;p8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5"/>
          <p:cNvGrpSpPr/>
          <p:nvPr/>
        </p:nvGrpSpPr>
        <p:grpSpPr>
          <a:xfrm>
            <a:off x="2471824" y="2205770"/>
            <a:ext cx="424195" cy="418507"/>
            <a:chOff x="-5613150" y="3632900"/>
            <a:chExt cx="294600" cy="290650"/>
          </a:xfrm>
        </p:grpSpPr>
        <p:sp>
          <p:nvSpPr>
            <p:cNvPr id="8406" name="Google Shape;8406;p8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5"/>
          <p:cNvGrpSpPr/>
          <p:nvPr/>
        </p:nvGrpSpPr>
        <p:grpSpPr>
          <a:xfrm>
            <a:off x="2483722" y="2756270"/>
            <a:ext cx="424195" cy="420775"/>
            <a:chOff x="-5613150" y="3991275"/>
            <a:chExt cx="294600" cy="292225"/>
          </a:xfrm>
        </p:grpSpPr>
        <p:sp>
          <p:nvSpPr>
            <p:cNvPr id="8409" name="Google Shape;8409;p8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5"/>
          <p:cNvGrpSpPr/>
          <p:nvPr/>
        </p:nvGrpSpPr>
        <p:grpSpPr>
          <a:xfrm>
            <a:off x="5155210" y="1689438"/>
            <a:ext cx="434634" cy="419227"/>
            <a:chOff x="-3768700" y="3253275"/>
            <a:chExt cx="301850" cy="291150"/>
          </a:xfrm>
        </p:grpSpPr>
        <p:sp>
          <p:nvSpPr>
            <p:cNvPr id="8419" name="Google Shape;8419;p8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5"/>
          <p:cNvGrpSpPr/>
          <p:nvPr/>
        </p:nvGrpSpPr>
        <p:grpSpPr>
          <a:xfrm>
            <a:off x="5159293" y="2217090"/>
            <a:ext cx="426462" cy="395865"/>
            <a:chOff x="-3808700" y="3628950"/>
            <a:chExt cx="296175" cy="274925"/>
          </a:xfrm>
        </p:grpSpPr>
        <p:sp>
          <p:nvSpPr>
            <p:cNvPr id="8423" name="Google Shape;8423;p8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5"/>
          <p:cNvGrpSpPr/>
          <p:nvPr/>
        </p:nvGrpSpPr>
        <p:grpSpPr>
          <a:xfrm>
            <a:off x="5224504" y="2756412"/>
            <a:ext cx="419443" cy="420487"/>
            <a:chOff x="-3771675" y="3971775"/>
            <a:chExt cx="291300" cy="292025"/>
          </a:xfrm>
        </p:grpSpPr>
        <p:sp>
          <p:nvSpPr>
            <p:cNvPr id="8427" name="Google Shape;8427;p8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85"/>
          <p:cNvGrpSpPr/>
          <p:nvPr/>
        </p:nvGrpSpPr>
        <p:grpSpPr>
          <a:xfrm>
            <a:off x="7885948" y="1716461"/>
            <a:ext cx="420271" cy="320774"/>
            <a:chOff x="-1951475" y="3273100"/>
            <a:chExt cx="291875" cy="222775"/>
          </a:xfrm>
        </p:grpSpPr>
        <p:sp>
          <p:nvSpPr>
            <p:cNvPr id="8433" name="Google Shape;8433;p8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85"/>
          <p:cNvGrpSpPr/>
          <p:nvPr/>
        </p:nvGrpSpPr>
        <p:grpSpPr>
          <a:xfrm>
            <a:off x="7883429" y="2205191"/>
            <a:ext cx="425310" cy="419659"/>
            <a:chOff x="-1951475" y="3597450"/>
            <a:chExt cx="295375" cy="291450"/>
          </a:xfrm>
        </p:grpSpPr>
        <p:sp>
          <p:nvSpPr>
            <p:cNvPr id="8437" name="Google Shape;8437;p8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5"/>
          <p:cNvGrpSpPr/>
          <p:nvPr/>
        </p:nvGrpSpPr>
        <p:grpSpPr>
          <a:xfrm>
            <a:off x="7885680" y="2756825"/>
            <a:ext cx="444605" cy="419659"/>
            <a:chOff x="-1960150" y="3956600"/>
            <a:chExt cx="308775" cy="291450"/>
          </a:xfrm>
        </p:grpSpPr>
        <p:sp>
          <p:nvSpPr>
            <p:cNvPr id="8442" name="Google Shape;8442;p8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5"/>
          <p:cNvGrpSpPr/>
          <p:nvPr/>
        </p:nvGrpSpPr>
        <p:grpSpPr>
          <a:xfrm>
            <a:off x="1939718" y="3307636"/>
            <a:ext cx="420775" cy="420775"/>
            <a:chOff x="-804700" y="3226500"/>
            <a:chExt cx="292225" cy="292225"/>
          </a:xfrm>
        </p:grpSpPr>
        <p:sp>
          <p:nvSpPr>
            <p:cNvPr id="8445" name="Google Shape;8445;p8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5"/>
          <p:cNvGrpSpPr/>
          <p:nvPr/>
        </p:nvGrpSpPr>
        <p:grpSpPr>
          <a:xfrm>
            <a:off x="3019809" y="1688647"/>
            <a:ext cx="420775" cy="420811"/>
            <a:chOff x="-5251625" y="3272950"/>
            <a:chExt cx="292225" cy="292250"/>
          </a:xfrm>
        </p:grpSpPr>
        <p:sp>
          <p:nvSpPr>
            <p:cNvPr id="8453" name="Google Shape;8453;p8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5"/>
          <p:cNvGrpSpPr/>
          <p:nvPr/>
        </p:nvGrpSpPr>
        <p:grpSpPr>
          <a:xfrm>
            <a:off x="3016407" y="2204348"/>
            <a:ext cx="427578" cy="421351"/>
            <a:chOff x="-5254775" y="3631325"/>
            <a:chExt cx="296950" cy="292625"/>
          </a:xfrm>
        </p:grpSpPr>
        <p:sp>
          <p:nvSpPr>
            <p:cNvPr id="8457" name="Google Shape;8457;p8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5"/>
          <p:cNvGrpSpPr/>
          <p:nvPr/>
        </p:nvGrpSpPr>
        <p:grpSpPr>
          <a:xfrm>
            <a:off x="3032265" y="2756270"/>
            <a:ext cx="419659" cy="420775"/>
            <a:chOff x="-5251625" y="3991275"/>
            <a:chExt cx="291450" cy="292225"/>
          </a:xfrm>
        </p:grpSpPr>
        <p:sp>
          <p:nvSpPr>
            <p:cNvPr id="8465" name="Google Shape;8465;p8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5"/>
          <p:cNvGrpSpPr/>
          <p:nvPr/>
        </p:nvGrpSpPr>
        <p:grpSpPr>
          <a:xfrm>
            <a:off x="5772848" y="1689240"/>
            <a:ext cx="319874" cy="419623"/>
            <a:chOff x="-3365275" y="3253275"/>
            <a:chExt cx="222150" cy="291425"/>
          </a:xfrm>
        </p:grpSpPr>
        <p:sp>
          <p:nvSpPr>
            <p:cNvPr id="8471" name="Google Shape;8471;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5"/>
          <p:cNvGrpSpPr/>
          <p:nvPr/>
        </p:nvGrpSpPr>
        <p:grpSpPr>
          <a:xfrm>
            <a:off x="5746786" y="2204058"/>
            <a:ext cx="371998" cy="421927"/>
            <a:chOff x="-3383375" y="3611625"/>
            <a:chExt cx="258350" cy="293025"/>
          </a:xfrm>
        </p:grpSpPr>
        <p:sp>
          <p:nvSpPr>
            <p:cNvPr id="8474" name="Google Shape;8474;p8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5"/>
          <p:cNvGrpSpPr/>
          <p:nvPr/>
        </p:nvGrpSpPr>
        <p:grpSpPr>
          <a:xfrm>
            <a:off x="5809135" y="2756826"/>
            <a:ext cx="271097" cy="419659"/>
            <a:chOff x="-3347950" y="3971575"/>
            <a:chExt cx="188275" cy="291450"/>
          </a:xfrm>
        </p:grpSpPr>
        <p:sp>
          <p:nvSpPr>
            <p:cNvPr id="8477" name="Google Shape;8477;p8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5"/>
          <p:cNvGrpSpPr/>
          <p:nvPr/>
        </p:nvGrpSpPr>
        <p:grpSpPr>
          <a:xfrm>
            <a:off x="858994" y="3307061"/>
            <a:ext cx="371998" cy="421927"/>
            <a:chOff x="-1575775" y="3238300"/>
            <a:chExt cx="258350" cy="293025"/>
          </a:xfrm>
        </p:grpSpPr>
        <p:sp>
          <p:nvSpPr>
            <p:cNvPr id="8481" name="Google Shape;8481;p8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5"/>
          <p:cNvGrpSpPr/>
          <p:nvPr/>
        </p:nvGrpSpPr>
        <p:grpSpPr>
          <a:xfrm>
            <a:off x="2503892" y="3309051"/>
            <a:ext cx="423079" cy="424159"/>
            <a:chOff x="-1591550" y="3597475"/>
            <a:chExt cx="293825" cy="294575"/>
          </a:xfrm>
        </p:grpSpPr>
        <p:sp>
          <p:nvSpPr>
            <p:cNvPr id="8487" name="Google Shape;8487;p8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85"/>
          <p:cNvGrpSpPr/>
          <p:nvPr/>
        </p:nvGrpSpPr>
        <p:grpSpPr>
          <a:xfrm>
            <a:off x="4153362" y="3318663"/>
            <a:ext cx="421927" cy="399248"/>
            <a:chOff x="-1592325" y="3957400"/>
            <a:chExt cx="293025" cy="277275"/>
          </a:xfrm>
        </p:grpSpPr>
        <p:sp>
          <p:nvSpPr>
            <p:cNvPr id="8491" name="Google Shape;8491;p8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5"/>
          <p:cNvGrpSpPr/>
          <p:nvPr/>
        </p:nvGrpSpPr>
        <p:grpSpPr>
          <a:xfrm>
            <a:off x="3640232" y="3310744"/>
            <a:ext cx="369730" cy="420775"/>
            <a:chOff x="-778700" y="3612425"/>
            <a:chExt cx="256775" cy="292225"/>
          </a:xfrm>
        </p:grpSpPr>
        <p:sp>
          <p:nvSpPr>
            <p:cNvPr id="8496" name="Google Shape;8496;p8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5"/>
          <p:cNvGrpSpPr/>
          <p:nvPr/>
        </p:nvGrpSpPr>
        <p:grpSpPr>
          <a:xfrm>
            <a:off x="6111733" y="3828305"/>
            <a:ext cx="340731" cy="387641"/>
            <a:chOff x="7728464" y="1561258"/>
            <a:chExt cx="349719" cy="397866"/>
          </a:xfrm>
        </p:grpSpPr>
        <p:sp>
          <p:nvSpPr>
            <p:cNvPr id="8503" name="Google Shape;8503;p8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5"/>
          <p:cNvGrpSpPr/>
          <p:nvPr/>
        </p:nvGrpSpPr>
        <p:grpSpPr>
          <a:xfrm>
            <a:off x="4034702" y="3828305"/>
            <a:ext cx="387681" cy="387641"/>
            <a:chOff x="5611350" y="1561258"/>
            <a:chExt cx="397907" cy="397866"/>
          </a:xfrm>
        </p:grpSpPr>
        <p:sp>
          <p:nvSpPr>
            <p:cNvPr id="8506" name="Google Shape;8506;p8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5"/>
          <p:cNvGrpSpPr/>
          <p:nvPr/>
        </p:nvGrpSpPr>
        <p:grpSpPr>
          <a:xfrm>
            <a:off x="4553987" y="3925571"/>
            <a:ext cx="387610" cy="193109"/>
            <a:chOff x="6140660" y="1661097"/>
            <a:chExt cx="397835" cy="198202"/>
          </a:xfrm>
        </p:grpSpPr>
        <p:sp>
          <p:nvSpPr>
            <p:cNvPr id="8511" name="Google Shape;8511;p8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5"/>
          <p:cNvGrpSpPr/>
          <p:nvPr/>
        </p:nvGrpSpPr>
        <p:grpSpPr>
          <a:xfrm>
            <a:off x="5073202" y="3828305"/>
            <a:ext cx="387681" cy="387641"/>
            <a:chOff x="6669907" y="1561258"/>
            <a:chExt cx="397907" cy="397866"/>
          </a:xfrm>
        </p:grpSpPr>
        <p:sp>
          <p:nvSpPr>
            <p:cNvPr id="8516" name="Google Shape;8516;p8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5"/>
          <p:cNvGrpSpPr/>
          <p:nvPr/>
        </p:nvGrpSpPr>
        <p:grpSpPr>
          <a:xfrm>
            <a:off x="5592488" y="3828305"/>
            <a:ext cx="387641" cy="387641"/>
            <a:chOff x="7199196" y="1561258"/>
            <a:chExt cx="397866" cy="397866"/>
          </a:xfrm>
        </p:grpSpPr>
        <p:sp>
          <p:nvSpPr>
            <p:cNvPr id="8522" name="Google Shape;8522;p8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5"/>
          <p:cNvGrpSpPr/>
          <p:nvPr/>
        </p:nvGrpSpPr>
        <p:grpSpPr>
          <a:xfrm>
            <a:off x="1958433" y="3885842"/>
            <a:ext cx="387681" cy="272572"/>
            <a:chOff x="3386036" y="1746339"/>
            <a:chExt cx="397907" cy="279762"/>
          </a:xfrm>
        </p:grpSpPr>
        <p:sp>
          <p:nvSpPr>
            <p:cNvPr id="8526" name="Google Shape;8526;p8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2996130" y="3828288"/>
            <a:ext cx="387681" cy="387681"/>
            <a:chOff x="4417380" y="1687279"/>
            <a:chExt cx="397907" cy="397907"/>
          </a:xfrm>
        </p:grpSpPr>
        <p:sp>
          <p:nvSpPr>
            <p:cNvPr id="8529" name="Google Shape;8529;p8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1" name="Google Shape;8531;p85"/>
          <p:cNvSpPr/>
          <p:nvPr/>
        </p:nvSpPr>
        <p:spPr>
          <a:xfrm>
            <a:off x="8063999" y="3451234"/>
            <a:ext cx="144837" cy="79586"/>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2" name="Google Shape;8532;p85"/>
          <p:cNvGrpSpPr/>
          <p:nvPr/>
        </p:nvGrpSpPr>
        <p:grpSpPr>
          <a:xfrm>
            <a:off x="2477718" y="3828664"/>
            <a:ext cx="386807" cy="386929"/>
            <a:chOff x="3902887" y="1687655"/>
            <a:chExt cx="397010" cy="397135"/>
          </a:xfrm>
        </p:grpSpPr>
        <p:sp>
          <p:nvSpPr>
            <p:cNvPr id="8533" name="Google Shape;8533;p8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5"/>
          <p:cNvGrpSpPr/>
          <p:nvPr/>
        </p:nvGrpSpPr>
        <p:grpSpPr>
          <a:xfrm>
            <a:off x="3515416" y="3828288"/>
            <a:ext cx="387681" cy="387681"/>
            <a:chOff x="4933458" y="1687279"/>
            <a:chExt cx="397907" cy="397907"/>
          </a:xfrm>
        </p:grpSpPr>
        <p:sp>
          <p:nvSpPr>
            <p:cNvPr id="8536" name="Google Shape;8536;p8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5"/>
          <p:cNvGrpSpPr/>
          <p:nvPr/>
        </p:nvGrpSpPr>
        <p:grpSpPr>
          <a:xfrm>
            <a:off x="6348367" y="3308537"/>
            <a:ext cx="387661" cy="387661"/>
            <a:chOff x="1379798" y="1723250"/>
            <a:chExt cx="397887" cy="397887"/>
          </a:xfrm>
        </p:grpSpPr>
        <p:sp>
          <p:nvSpPr>
            <p:cNvPr id="8539" name="Google Shape;8539;p8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5"/>
          <p:cNvGrpSpPr/>
          <p:nvPr/>
        </p:nvGrpSpPr>
        <p:grpSpPr>
          <a:xfrm>
            <a:off x="5286246" y="3308537"/>
            <a:ext cx="387681" cy="387661"/>
            <a:chOff x="266768" y="1721375"/>
            <a:chExt cx="397907" cy="397887"/>
          </a:xfrm>
        </p:grpSpPr>
        <p:sp>
          <p:nvSpPr>
            <p:cNvPr id="8544" name="Google Shape;8544;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5"/>
          <p:cNvGrpSpPr/>
          <p:nvPr/>
        </p:nvGrpSpPr>
        <p:grpSpPr>
          <a:xfrm>
            <a:off x="5817327" y="3308537"/>
            <a:ext cx="387641" cy="387661"/>
            <a:chOff x="864491" y="1723250"/>
            <a:chExt cx="397866" cy="397887"/>
          </a:xfrm>
        </p:grpSpPr>
        <p:sp>
          <p:nvSpPr>
            <p:cNvPr id="8547" name="Google Shape;8547;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0" name="Google Shape;8550;p8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1" name="Google Shape;8551;p85"/>
          <p:cNvGrpSpPr/>
          <p:nvPr/>
        </p:nvGrpSpPr>
        <p:grpSpPr>
          <a:xfrm>
            <a:off x="7411672" y="3308924"/>
            <a:ext cx="387539" cy="386888"/>
            <a:chOff x="2408992" y="1722875"/>
            <a:chExt cx="397761" cy="397093"/>
          </a:xfrm>
        </p:grpSpPr>
        <p:sp>
          <p:nvSpPr>
            <p:cNvPr id="8552" name="Google Shape;8552;p8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57" name="Shape 8557"/>
        <p:cNvGrpSpPr/>
        <p:nvPr/>
      </p:nvGrpSpPr>
      <p:grpSpPr>
        <a:xfrm>
          <a:off x="0" y="0"/>
          <a:ext cx="0" cy="0"/>
          <a:chOff x="0" y="0"/>
          <a:chExt cx="0" cy="0"/>
        </a:xfrm>
      </p:grpSpPr>
      <p:pic>
        <p:nvPicPr>
          <p:cNvPr id="8558" name="Google Shape;8558;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2059925" y="0"/>
            <a:ext cx="43482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Diagrama de integração</a:t>
            </a:r>
            <a:endParaRPr>
              <a:solidFill>
                <a:schemeClr val="lt1"/>
              </a:solidFill>
            </a:endParaRPr>
          </a:p>
        </p:txBody>
      </p:sp>
      <p:pic>
        <p:nvPicPr>
          <p:cNvPr id="282" name="Google Shape;282;p27"/>
          <p:cNvPicPr preferRelativeResize="0"/>
          <p:nvPr/>
        </p:nvPicPr>
        <p:blipFill rotWithShape="1">
          <a:blip r:embed="rId3">
            <a:alphaModFix/>
          </a:blip>
          <a:srcRect b="0" l="0" r="6942" t="3586"/>
          <a:stretch/>
        </p:blipFill>
        <p:spPr>
          <a:xfrm>
            <a:off x="1335775" y="569850"/>
            <a:ext cx="7263852" cy="4240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20599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Diagrama de integração – Torre principal</a:t>
            </a:r>
            <a:endParaRPr>
              <a:solidFill>
                <a:schemeClr val="lt1"/>
              </a:solidFill>
            </a:endParaRPr>
          </a:p>
        </p:txBody>
      </p:sp>
      <p:pic>
        <p:nvPicPr>
          <p:cNvPr id="288" name="Google Shape;288;p28"/>
          <p:cNvPicPr preferRelativeResize="0"/>
          <p:nvPr/>
        </p:nvPicPr>
        <p:blipFill rotWithShape="1">
          <a:blip r:embed="rId3">
            <a:alphaModFix/>
          </a:blip>
          <a:srcRect b="15675" l="29665" r="32485" t="34289"/>
          <a:stretch/>
        </p:blipFill>
        <p:spPr>
          <a:xfrm>
            <a:off x="2912175" y="659050"/>
            <a:ext cx="5676375" cy="4228599"/>
          </a:xfrm>
          <a:prstGeom prst="rect">
            <a:avLst/>
          </a:prstGeom>
          <a:noFill/>
          <a:ln>
            <a:noFill/>
          </a:ln>
        </p:spPr>
      </p:pic>
      <p:pic>
        <p:nvPicPr>
          <p:cNvPr id="289" name="Google Shape;289;p28"/>
          <p:cNvPicPr preferRelativeResize="0"/>
          <p:nvPr/>
        </p:nvPicPr>
        <p:blipFill rotWithShape="1">
          <a:blip r:embed="rId3">
            <a:alphaModFix/>
          </a:blip>
          <a:srcRect b="70513" l="11135" r="54610" t="5067"/>
          <a:stretch/>
        </p:blipFill>
        <p:spPr>
          <a:xfrm>
            <a:off x="82275" y="925100"/>
            <a:ext cx="2763300" cy="1110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2059925" y="0"/>
            <a:ext cx="61548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rPr>
              <a:t>Diagrama de integração – Torre Principal - Gerador</a:t>
            </a:r>
            <a:endParaRPr sz="1700">
              <a:solidFill>
                <a:schemeClr val="lt1"/>
              </a:solidFill>
            </a:endParaRPr>
          </a:p>
        </p:txBody>
      </p:sp>
      <p:pic>
        <p:nvPicPr>
          <p:cNvPr id="295" name="Google Shape;295;p29"/>
          <p:cNvPicPr preferRelativeResize="0"/>
          <p:nvPr/>
        </p:nvPicPr>
        <p:blipFill>
          <a:blip r:embed="rId3">
            <a:alphaModFix/>
          </a:blip>
          <a:stretch>
            <a:fillRect/>
          </a:stretch>
        </p:blipFill>
        <p:spPr>
          <a:xfrm>
            <a:off x="4252217" y="475500"/>
            <a:ext cx="3340931" cy="4728550"/>
          </a:xfrm>
          <a:prstGeom prst="rect">
            <a:avLst/>
          </a:prstGeom>
          <a:noFill/>
          <a:ln>
            <a:noFill/>
          </a:ln>
        </p:spPr>
      </p:pic>
      <p:sp>
        <p:nvSpPr>
          <p:cNvPr id="296" name="Google Shape;296;p29"/>
          <p:cNvSpPr txBox="1"/>
          <p:nvPr/>
        </p:nvSpPr>
        <p:spPr>
          <a:xfrm>
            <a:off x="4702400" y="3321650"/>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Gerador</a:t>
            </a:r>
            <a:endParaRPr b="1">
              <a:solidFill>
                <a:schemeClr val="dk1"/>
              </a:solidFill>
              <a:latin typeface="Roboto"/>
              <a:ea typeface="Roboto"/>
              <a:cs typeface="Roboto"/>
              <a:sym typeface="Roboto"/>
            </a:endParaRPr>
          </a:p>
        </p:txBody>
      </p:sp>
      <p:pic>
        <p:nvPicPr>
          <p:cNvPr id="297" name="Google Shape;297;p29"/>
          <p:cNvPicPr preferRelativeResize="0"/>
          <p:nvPr/>
        </p:nvPicPr>
        <p:blipFill>
          <a:blip r:embed="rId4">
            <a:alphaModFix/>
          </a:blip>
          <a:stretch>
            <a:fillRect/>
          </a:stretch>
        </p:blipFill>
        <p:spPr>
          <a:xfrm>
            <a:off x="2545750" y="3050200"/>
            <a:ext cx="1348475" cy="2043575"/>
          </a:xfrm>
          <a:prstGeom prst="rect">
            <a:avLst/>
          </a:prstGeom>
          <a:noFill/>
          <a:ln>
            <a:noFill/>
          </a:ln>
        </p:spPr>
      </p:pic>
      <p:pic>
        <p:nvPicPr>
          <p:cNvPr id="298" name="Google Shape;298;p29"/>
          <p:cNvPicPr preferRelativeResize="0"/>
          <p:nvPr/>
        </p:nvPicPr>
        <p:blipFill rotWithShape="1">
          <a:blip r:embed="rId5">
            <a:alphaModFix/>
          </a:blip>
          <a:srcRect b="7463" l="27074" r="3073" t="25050"/>
          <a:stretch/>
        </p:blipFill>
        <p:spPr>
          <a:xfrm>
            <a:off x="2381300" y="776000"/>
            <a:ext cx="1554900" cy="1973700"/>
          </a:xfrm>
          <a:prstGeom prst="roundRect">
            <a:avLst>
              <a:gd fmla="val 16667" name="adj"/>
            </a:avLst>
          </a:prstGeom>
          <a:noFill/>
          <a:ln>
            <a:noFill/>
          </a:ln>
        </p:spPr>
      </p:pic>
      <p:sp>
        <p:nvSpPr>
          <p:cNvPr id="299" name="Google Shape;299;p29"/>
          <p:cNvSpPr txBox="1"/>
          <p:nvPr/>
        </p:nvSpPr>
        <p:spPr>
          <a:xfrm>
            <a:off x="2016950" y="2749700"/>
            <a:ext cx="22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AC Síncrono 1500W Gerador</a:t>
            </a:r>
            <a:endParaRPr b="1" sz="12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Pitch Deck Minitheme by Slidesgo">
  <a:themeElements>
    <a:clrScheme name="Simple Light">
      <a:dk1>
        <a:srgbClr val="000000"/>
      </a:dk1>
      <a:lt1>
        <a:srgbClr val="FFFFFF"/>
      </a:lt1>
      <a:dk2>
        <a:srgbClr val="595959"/>
      </a:dk2>
      <a:lt2>
        <a:srgbClr val="D8D8D8"/>
      </a:lt2>
      <a:accent1>
        <a:srgbClr val="F1C232"/>
      </a:accent1>
      <a:accent2>
        <a:srgbClr val="6D9EEB"/>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